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5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6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7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8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9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theme/theme10.xml" ContentType="application/vnd.openxmlformats-officedocument.theme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11.xml" ContentType="application/vnd.openxmlformats-officedocument.theme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theme/theme12.xml" ContentType="application/vnd.openxmlformats-officedocument.theme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50" r:id="rId1"/>
    <p:sldMasterId id="2147483811" r:id="rId2"/>
    <p:sldMasterId id="2147484167" r:id="rId3"/>
    <p:sldMasterId id="2147484216" r:id="rId4"/>
    <p:sldMasterId id="2147484258" r:id="rId5"/>
    <p:sldMasterId id="2147484228" r:id="rId6"/>
    <p:sldMasterId id="2147484087" r:id="rId7"/>
    <p:sldMasterId id="2147484101" r:id="rId8"/>
    <p:sldMasterId id="2147484115" r:id="rId9"/>
    <p:sldMasterId id="2147484127" r:id="rId10"/>
    <p:sldMasterId id="2147484181" r:id="rId11"/>
    <p:sldMasterId id="2147484199" r:id="rId12"/>
    <p:sldMasterId id="2147484244" r:id="rId13"/>
  </p:sldMasterIdLst>
  <p:notesMasterIdLst>
    <p:notesMasterId r:id="rId46"/>
  </p:notesMasterIdLst>
  <p:handoutMasterIdLst>
    <p:handoutMasterId r:id="rId47"/>
  </p:handoutMasterIdLst>
  <p:sldIdLst>
    <p:sldId id="521" r:id="rId14"/>
    <p:sldId id="514" r:id="rId15"/>
    <p:sldId id="578" r:id="rId16"/>
    <p:sldId id="502" r:id="rId17"/>
    <p:sldId id="479" r:id="rId18"/>
    <p:sldId id="656" r:id="rId19"/>
    <p:sldId id="660" r:id="rId20"/>
    <p:sldId id="525" r:id="rId21"/>
    <p:sldId id="663" r:id="rId22"/>
    <p:sldId id="662" r:id="rId23"/>
    <p:sldId id="503" r:id="rId24"/>
    <p:sldId id="590" r:id="rId25"/>
    <p:sldId id="532" r:id="rId26"/>
    <p:sldId id="324" r:id="rId27"/>
    <p:sldId id="606" r:id="rId28"/>
    <p:sldId id="537" r:id="rId29"/>
    <p:sldId id="595" r:id="rId30"/>
    <p:sldId id="659" r:id="rId31"/>
    <p:sldId id="664" r:id="rId32"/>
    <p:sldId id="489" r:id="rId33"/>
    <p:sldId id="655" r:id="rId34"/>
    <p:sldId id="665" r:id="rId35"/>
    <p:sldId id="585" r:id="rId36"/>
    <p:sldId id="507" r:id="rId37"/>
    <p:sldId id="576" r:id="rId38"/>
    <p:sldId id="608" r:id="rId39"/>
    <p:sldId id="602" r:id="rId40"/>
    <p:sldId id="598" r:id="rId41"/>
    <p:sldId id="607" r:id="rId42"/>
    <p:sldId id="601" r:id="rId43"/>
    <p:sldId id="612" r:id="rId44"/>
    <p:sldId id="457" r:id="rId45"/>
  </p:sldIdLst>
  <p:sldSz cx="9144000" cy="5143500" type="screen16x9"/>
  <p:notesSz cx="6797675" cy="9926638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1pPr>
    <a:lvl2pPr marL="370141" algn="l" rtl="0" fontAlgn="base">
      <a:spcBef>
        <a:spcPct val="0"/>
      </a:spcBef>
      <a:spcAft>
        <a:spcPct val="0"/>
      </a:spcAft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2pPr>
    <a:lvl3pPr marL="740282" algn="l" rtl="0" fontAlgn="base">
      <a:spcBef>
        <a:spcPct val="0"/>
      </a:spcBef>
      <a:spcAft>
        <a:spcPct val="0"/>
      </a:spcAft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3pPr>
    <a:lvl4pPr marL="1110422" algn="l" rtl="0" fontAlgn="base">
      <a:spcBef>
        <a:spcPct val="0"/>
      </a:spcBef>
      <a:spcAft>
        <a:spcPct val="0"/>
      </a:spcAft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4pPr>
    <a:lvl5pPr marL="1480557" algn="l" rtl="0" fontAlgn="base">
      <a:spcBef>
        <a:spcPct val="0"/>
      </a:spcBef>
      <a:spcAft>
        <a:spcPct val="0"/>
      </a:spcAft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5pPr>
    <a:lvl6pPr marL="1850698" algn="l" defTabSz="740282" rtl="0" eaLnBrk="1" latinLnBrk="0" hangingPunct="1"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6pPr>
    <a:lvl7pPr marL="2220836" algn="l" defTabSz="740282" rtl="0" eaLnBrk="1" latinLnBrk="0" hangingPunct="1"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7pPr>
    <a:lvl8pPr marL="2590977" algn="l" defTabSz="740282" rtl="0" eaLnBrk="1" latinLnBrk="0" hangingPunct="1"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8pPr>
    <a:lvl9pPr marL="2961115" algn="l" defTabSz="740282" rtl="0" eaLnBrk="1" latinLnBrk="0" hangingPunct="1">
      <a:defRPr kumimoji="1" sz="1900" b="1" kern="1200">
        <a:solidFill>
          <a:schemeClr val="tx1"/>
        </a:solidFill>
        <a:latin typeface="標楷體" pitchFamily="65" charset="-120"/>
        <a:ea typeface="標楷體" pitchFamily="65" charset="-120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5F559A2E-ADA8-4024-9F5C-F6B3B3F3489C}">
          <p14:sldIdLst>
            <p14:sldId id="521"/>
            <p14:sldId id="514"/>
            <p14:sldId id="578"/>
            <p14:sldId id="502"/>
            <p14:sldId id="479"/>
            <p14:sldId id="656"/>
            <p14:sldId id="660"/>
            <p14:sldId id="525"/>
            <p14:sldId id="663"/>
            <p14:sldId id="662"/>
            <p14:sldId id="503"/>
            <p14:sldId id="590"/>
            <p14:sldId id="532"/>
            <p14:sldId id="324"/>
            <p14:sldId id="606"/>
            <p14:sldId id="537"/>
            <p14:sldId id="595"/>
            <p14:sldId id="659"/>
            <p14:sldId id="664"/>
          </p14:sldIdLst>
        </p14:section>
        <p14:section name="未命名的章節" id="{7E592049-7A88-4FD4-9824-5C0A696E922E}">
          <p14:sldIdLst>
            <p14:sldId id="489"/>
            <p14:sldId id="655"/>
            <p14:sldId id="665"/>
            <p14:sldId id="585"/>
            <p14:sldId id="507"/>
            <p14:sldId id="576"/>
            <p14:sldId id="608"/>
            <p14:sldId id="602"/>
            <p14:sldId id="598"/>
            <p14:sldId id="607"/>
            <p14:sldId id="601"/>
            <p14:sldId id="612"/>
            <p14:sldId id="457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391" userDrawn="1">
          <p15:clr>
            <a:srgbClr val="A4A3A4"/>
          </p15:clr>
        </p15:guide>
        <p15:guide id="2" pos="3176" userDrawn="1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FF66CC"/>
    <a:srgbClr val="FF9900"/>
    <a:srgbClr val="FE00A9"/>
    <a:srgbClr val="DAB000"/>
    <a:srgbClr val="990000"/>
    <a:srgbClr val="66FF33"/>
    <a:srgbClr val="E0AD12"/>
    <a:srgbClr val="6399AB"/>
    <a:srgbClr val="75A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8FB837D-C827-4EFA-A057-4D05807E0F7C}" styleName="佈景主題樣式 1 - 輔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8A107856-5554-42FB-B03E-39F5DBC370BA}" styleName="中等深淺樣式 4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84E427A-3D55-4303-BF80-6455036E1DE7}" styleName="佈景主題樣式 1 - 輔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佈景主題樣式 1 - 輔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04" autoAdjust="0"/>
    <p:restoredTop sz="97133" autoAdjust="0"/>
  </p:normalViewPr>
  <p:slideViewPr>
    <p:cSldViewPr>
      <p:cViewPr varScale="1">
        <p:scale>
          <a:sx n="76" d="100"/>
          <a:sy n="76" d="100"/>
        </p:scale>
        <p:origin x="-84" y="-1266"/>
      </p:cViewPr>
      <p:guideLst>
        <p:guide orient="horz" pos="2391"/>
        <p:guide orient="horz" pos="1620"/>
        <p:guide pos="3176"/>
        <p:guide pos="2880"/>
      </p:guideLst>
    </p:cSldViewPr>
  </p:slideViewPr>
  <p:outlineViewPr>
    <p:cViewPr>
      <p:scale>
        <a:sx n="33" d="100"/>
        <a:sy n="33" d="100"/>
      </p:scale>
      <p:origin x="0" y="183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28554"/>
    </p:cViewPr>
  </p:sorterViewPr>
  <p:notesViewPr>
    <p:cSldViewPr>
      <p:cViewPr varScale="1">
        <p:scale>
          <a:sx n="81" d="100"/>
          <a:sy n="81" d="100"/>
        </p:scale>
        <p:origin x="-3972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9" Type="http://schemas.openxmlformats.org/officeDocument/2006/relationships/slide" Target="slides/slide1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7.xml"/><Relationship Id="rId41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28ED50-6A96-4FC9-97EE-47CBA28E6B41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A0102C63-EB9F-4F2E-8AC7-D83C1EE19C3D}" type="pres">
      <dgm:prSet presAssocID="{0228ED50-6A96-4FC9-97EE-47CBA28E6B4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884B6BA-6A4A-4FB1-A4E1-079E55DDF2CE}" type="presOf" srcId="{0228ED50-6A96-4FC9-97EE-47CBA28E6B41}" destId="{A0102C63-EB9F-4F2E-8AC7-D83C1EE19C3D}" srcOrd="0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228ED50-6A96-4FC9-97EE-47CBA28E6B41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A0102C63-EB9F-4F2E-8AC7-D83C1EE19C3D}" type="pres">
      <dgm:prSet presAssocID="{0228ED50-6A96-4FC9-97EE-47CBA28E6B4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884B6BA-6A4A-4FB1-A4E1-079E55DDF2CE}" type="presOf" srcId="{0228ED50-6A96-4FC9-97EE-47CBA28E6B41}" destId="{A0102C63-EB9F-4F2E-8AC7-D83C1EE19C3D}" srcOrd="0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228ED50-6A96-4FC9-97EE-47CBA28E6B41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A0102C63-EB9F-4F2E-8AC7-D83C1EE19C3D}" type="pres">
      <dgm:prSet presAssocID="{0228ED50-6A96-4FC9-97EE-47CBA28E6B4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884B6BA-6A4A-4FB1-A4E1-079E55DDF2CE}" type="presOf" srcId="{0228ED50-6A96-4FC9-97EE-47CBA28E6B41}" destId="{A0102C63-EB9F-4F2E-8AC7-D83C1EE19C3D}" srcOrd="0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2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228ED50-6A96-4FC9-97EE-47CBA28E6B41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A0102C63-EB9F-4F2E-8AC7-D83C1EE19C3D}" type="pres">
      <dgm:prSet presAssocID="{0228ED50-6A96-4FC9-97EE-47CBA28E6B4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8496B85E-CFB2-4059-BA5C-FB65E1CFB07E}" type="presOf" srcId="{0228ED50-6A96-4FC9-97EE-47CBA28E6B41}" destId="{A0102C63-EB9F-4F2E-8AC7-D83C1EE19C3D}" srcOrd="0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endParaRPr lang="en-US" altLang="zh-TW" dirty="0">
              <a:ea typeface="微軟正黑體" pitchFamily="34" charset="-120"/>
            </a:endParaRPr>
          </a:p>
        </p:txBody>
      </p:sp>
      <p:sp>
        <p:nvSpPr>
          <p:cNvPr id="1505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endParaRPr lang="en-US" altLang="zh-TW" dirty="0">
              <a:ea typeface="微軟正黑體" pitchFamily="34" charset="-120"/>
            </a:endParaRPr>
          </a:p>
        </p:txBody>
      </p:sp>
      <p:sp>
        <p:nvSpPr>
          <p:cNvPr id="1505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fld id="{7702F7A1-FBDD-4128-A18B-BE423A7C2758}" type="slidenum">
              <a:rPr lang="en-US" altLang="zh-TW">
                <a:ea typeface="微軟正黑體" pitchFamily="34" charset="-120"/>
              </a:rPr>
              <a:pPr/>
              <a:t>‹#›</a:t>
            </a:fld>
            <a:endParaRPr lang="en-US" altLang="zh-TW" dirty="0"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7512044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微軟正黑體" pitchFamily="34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ea typeface="微軟正黑體" pitchFamily="34" charset="-120"/>
              </a:defRPr>
            </a:lvl1pPr>
          </a:lstStyle>
          <a:p>
            <a:fld id="{879752A0-97E4-4DC8-BF31-E8E95E6656D1}" type="datetime1">
              <a:rPr lang="zh-TW" altLang="en-US" smtClean="0"/>
              <a:t>2024/11/11</a:t>
            </a:fld>
            <a:endParaRPr lang="en-US" altLang="zh-TW" dirty="0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微軟正黑體" pitchFamily="34" charset="-120"/>
              </a:defRPr>
            </a:lvl1pPr>
          </a:lstStyle>
          <a:p>
            <a:endParaRPr lang="en-US" altLang="zh-TW" dirty="0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ea typeface="微軟正黑體" pitchFamily="34" charset="-120"/>
              </a:defRPr>
            </a:lvl1pPr>
          </a:lstStyle>
          <a:p>
            <a:fld id="{7E104960-B0A2-4CD7-8BEA-768FE74D84B9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22701119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fontAlgn="base">
      <a:spcBef>
        <a:spcPct val="30000"/>
      </a:spcBef>
      <a:spcAft>
        <a:spcPct val="0"/>
      </a:spcAft>
      <a:defRPr kumimoji="1" sz="1000" kern="1200">
        <a:solidFill>
          <a:schemeClr val="tx1"/>
        </a:solidFill>
        <a:latin typeface="Arial" charset="0"/>
        <a:ea typeface="微軟正黑體" pitchFamily="34" charset="-120"/>
        <a:cs typeface="+mn-cs"/>
      </a:defRPr>
    </a:lvl1pPr>
    <a:lvl2pPr marL="370141" algn="l" rtl="0" fontAlgn="base">
      <a:spcBef>
        <a:spcPct val="30000"/>
      </a:spcBef>
      <a:spcAft>
        <a:spcPct val="0"/>
      </a:spcAft>
      <a:defRPr kumimoji="1" sz="1000" kern="1200">
        <a:solidFill>
          <a:schemeClr val="tx1"/>
        </a:solidFill>
        <a:latin typeface="Arial" charset="0"/>
        <a:ea typeface="微軟正黑體" pitchFamily="34" charset="-120"/>
        <a:cs typeface="+mn-cs"/>
      </a:defRPr>
    </a:lvl2pPr>
    <a:lvl3pPr marL="740282" algn="l" rtl="0" fontAlgn="base">
      <a:spcBef>
        <a:spcPct val="30000"/>
      </a:spcBef>
      <a:spcAft>
        <a:spcPct val="0"/>
      </a:spcAft>
      <a:defRPr kumimoji="1" sz="1000" kern="1200">
        <a:solidFill>
          <a:schemeClr val="tx1"/>
        </a:solidFill>
        <a:latin typeface="Arial" charset="0"/>
        <a:ea typeface="微軟正黑體" pitchFamily="34" charset="-120"/>
        <a:cs typeface="+mn-cs"/>
      </a:defRPr>
    </a:lvl3pPr>
    <a:lvl4pPr marL="1110422" algn="l" rtl="0" fontAlgn="base">
      <a:spcBef>
        <a:spcPct val="30000"/>
      </a:spcBef>
      <a:spcAft>
        <a:spcPct val="0"/>
      </a:spcAft>
      <a:defRPr kumimoji="1" sz="1000" kern="1200">
        <a:solidFill>
          <a:schemeClr val="tx1"/>
        </a:solidFill>
        <a:latin typeface="Arial" charset="0"/>
        <a:ea typeface="微軟正黑體" pitchFamily="34" charset="-120"/>
        <a:cs typeface="+mn-cs"/>
      </a:defRPr>
    </a:lvl4pPr>
    <a:lvl5pPr marL="1480557" algn="l" rtl="0" fontAlgn="base">
      <a:spcBef>
        <a:spcPct val="30000"/>
      </a:spcBef>
      <a:spcAft>
        <a:spcPct val="0"/>
      </a:spcAft>
      <a:defRPr kumimoji="1" sz="1000" kern="1200">
        <a:solidFill>
          <a:schemeClr val="tx1"/>
        </a:solidFill>
        <a:latin typeface="Arial" charset="0"/>
        <a:ea typeface="微軟正黑體" pitchFamily="34" charset="-120"/>
        <a:cs typeface="+mn-cs"/>
      </a:defRPr>
    </a:lvl5pPr>
    <a:lvl6pPr marL="1850698" algn="l" defTabSz="74028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220836" algn="l" defTabSz="74028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590977" algn="l" defTabSz="74028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961115" algn="l" defTabSz="74028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43010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>
              <a:ea typeface="新細明體" charset="-120"/>
            </a:endParaRPr>
          </a:p>
        </p:txBody>
      </p:sp>
      <p:sp>
        <p:nvSpPr>
          <p:cNvPr id="43011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F3C84E-921A-43AC-8CA5-ADE1454AAC8D}" type="slidenum">
              <a:rPr lang="en-US" altLang="zh-TW" smtClean="0">
                <a:solidFill>
                  <a:prstClr val="black"/>
                </a:solidFill>
              </a:rPr>
              <a:pPr/>
              <a:t>0</a:t>
            </a:fld>
            <a:endParaRPr lang="en-US" altLang="zh-TW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4D51F26D-0019-47D5-92DE-1645BD91E6C1}" type="datetime1">
              <a:rPr lang="zh-TW" altLang="en-US" smtClean="0"/>
              <a:t>2024/11/11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/>
              <a:pPr/>
              <a:t>18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0450224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6E3BE676-D8CC-41F7-87CE-131B631DFD60}" type="datetime1">
              <a:rPr lang="zh-TW" altLang="en-US" smtClean="0"/>
              <a:t>2024/11/11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/>
              <a:pPr/>
              <a:t>19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512365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4B193E0E-E294-48CB-8E4B-D5AD5CC7D444}" type="datetime1">
              <a:rPr lang="zh-TW" altLang="en-US" smtClean="0">
                <a:solidFill>
                  <a:prstClr val="black"/>
                </a:solidFill>
              </a:rPr>
              <a:t>2024/11/11</a:t>
            </a:fld>
            <a:endParaRPr lang="en-US" altLang="zh-TW" dirty="0">
              <a:solidFill>
                <a:prstClr val="black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>
                <a:solidFill>
                  <a:prstClr val="black"/>
                </a:solidFill>
              </a:rPr>
              <a:pPr/>
              <a:t>20</a:t>
            </a:fld>
            <a:endParaRPr lang="en-US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836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CF1ED527-B79A-4B7E-A72A-062A281F9FCA}" type="datetime1">
              <a:rPr lang="zh-TW" altLang="en-US" smtClean="0"/>
              <a:t>2024/11/11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/>
              <a:pPr/>
              <a:t>21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122241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700E0F7-E2E6-4DBF-9861-47084864CC74}" type="datetime1">
              <a:rPr lang="zh-TW" altLang="en-US" smtClean="0"/>
              <a:t>2024/11/11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/>
              <a:pPr/>
              <a:t>22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8585299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9CA76DCC-9C44-4351-A2C7-C82A936C0F2A}" type="datetime1">
              <a:rPr lang="zh-TW" altLang="en-US" smtClean="0"/>
              <a:t>2024/11/11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/>
              <a:pPr/>
              <a:t>23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7019236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D609B09-9E40-4AF3-9DF9-05F520C3A836}" type="datetime1">
              <a:rPr lang="zh-TW" altLang="en-US" smtClean="0"/>
              <a:t>2024/11/11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/>
              <a:pPr/>
              <a:t>24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2895470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79752A0-97E4-4DC8-BF31-E8E95E6656D1}" type="datetime1">
              <a:rPr lang="zh-TW" altLang="en-US" smtClean="0"/>
              <a:t>2024/11/11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/>
              <a:pPr/>
              <a:t>26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577072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A8DAB81-1B98-4615-9850-22975DB88A0B}" type="datetime1">
              <a:rPr lang="zh-TW" altLang="en-US" smtClean="0">
                <a:solidFill>
                  <a:prstClr val="black"/>
                </a:solidFill>
              </a:rPr>
              <a:t>2024/11/11</a:t>
            </a:fld>
            <a:endParaRPr lang="en-US" altLang="zh-TW" dirty="0">
              <a:solidFill>
                <a:prstClr val="black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>
                <a:solidFill>
                  <a:prstClr val="black"/>
                </a:solidFill>
              </a:rPr>
              <a:pPr/>
              <a:t>28</a:t>
            </a:fld>
            <a:endParaRPr lang="en-US" altLang="zh-TW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9236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C17E5F6-DC49-4119-A1BB-CEDDBE6A4E02}" type="datetime1">
              <a:rPr lang="zh-TW" altLang="en-US" smtClean="0"/>
              <a:t>2024/11/11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/>
              <a:pPr/>
              <a:t>31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3934062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 txBox="1">
            <a:spLocks noGrp="1" noChangeArrowheads="1"/>
          </p:cNvSpPr>
          <p:nvPr/>
        </p:nvSpPr>
        <p:spPr bwMode="auto">
          <a:xfrm>
            <a:off x="3850642" y="9430386"/>
            <a:ext cx="2947033" cy="496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545" tIns="45772" rIns="91545" bIns="45772" anchor="b"/>
          <a:lstStyle/>
          <a:p>
            <a:pPr algn="r" defTabSz="916261"/>
            <a:fld id="{6445F2D0-AD00-4C61-A66B-DEB498A6707D}" type="slidenum">
              <a:rPr lang="en-US" altLang="zh-TW" sz="1200">
                <a:latin typeface="Times New Roman" pitchFamily="18" charset="0"/>
                <a:ea typeface="新細明體" pitchFamily="18" charset="-120"/>
              </a:rPr>
              <a:pPr algn="r" defTabSz="916261"/>
              <a:t>2</a:t>
            </a:fld>
            <a:endParaRPr lang="en-US" altLang="zh-TW" sz="1200" dirty="0"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313" y="742950"/>
            <a:ext cx="6626225" cy="372745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780" y="4716779"/>
            <a:ext cx="4984116" cy="4466273"/>
          </a:xfrm>
          <a:noFill/>
        </p:spPr>
        <p:txBody>
          <a:bodyPr lIns="91545" tIns="45772" rIns="91545" bIns="45772"/>
          <a:lstStyle/>
          <a:p>
            <a:pPr eaLnBrk="1" hangingPunct="1"/>
            <a:r>
              <a:rPr lang="en-US" altLang="zh-TW"/>
              <a:t>OK</a:t>
            </a:r>
          </a:p>
        </p:txBody>
      </p:sp>
    </p:spTree>
    <p:extLst>
      <p:ext uri="{BB962C8B-B14F-4D97-AF65-F5344CB8AC3E}">
        <p14:creationId xmlns:p14="http://schemas.microsoft.com/office/powerpoint/2010/main" val="4265050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73731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>
              <a:latin typeface="Arial" pitchFamily="34" charset="0"/>
            </a:endParaRPr>
          </a:p>
        </p:txBody>
      </p:sp>
      <p:sp>
        <p:nvSpPr>
          <p:cNvPr id="73732" name="日期版面配置區 3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435406BC-187B-4A5A-A3E1-69899AF644D7}" type="datetime1">
              <a:rPr lang="zh-TW" altLang="en-US" smtClean="0">
                <a:solidFill>
                  <a:srgbClr val="000000"/>
                </a:solidFill>
                <a:latin typeface="Arial" pitchFamily="34" charset="0"/>
              </a:rPr>
              <a:t>2024/11/11</a:t>
            </a:fld>
            <a:endParaRPr lang="en-US" altLang="zh-TW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73733" name="投影片編號版面配置區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A2D15F-072F-49E9-8ADE-25DE17846042}" type="slidenum">
              <a:rPr lang="en-US" altLang="zh-TW" smtClean="0">
                <a:solidFill>
                  <a:srgbClr val="000000"/>
                </a:solidFill>
                <a:latin typeface="Arial" pitchFamily="34" charset="0"/>
              </a:rPr>
              <a:pPr/>
              <a:t>3</a:t>
            </a:fld>
            <a:endParaRPr lang="en-US" altLang="zh-TW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0411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 txBox="1">
            <a:spLocks noGrp="1" noChangeArrowheads="1"/>
          </p:cNvSpPr>
          <p:nvPr/>
        </p:nvSpPr>
        <p:spPr bwMode="auto">
          <a:xfrm>
            <a:off x="3850642" y="9430386"/>
            <a:ext cx="2947033" cy="496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545" tIns="45772" rIns="91545" bIns="45772" anchor="b"/>
          <a:lstStyle/>
          <a:p>
            <a:pPr algn="r" defTabSz="916261"/>
            <a:fld id="{6445F2D0-AD00-4C61-A66B-DEB498A6707D}" type="slidenum">
              <a:rPr lang="en-US" altLang="zh-TW" sz="1200">
                <a:latin typeface="Times New Roman" pitchFamily="18" charset="0"/>
                <a:ea typeface="新細明體" pitchFamily="18" charset="-120"/>
              </a:rPr>
              <a:pPr algn="r" defTabSz="916261"/>
              <a:t>5</a:t>
            </a:fld>
            <a:endParaRPr lang="en-US" altLang="zh-TW" sz="1200" dirty="0"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313" y="742950"/>
            <a:ext cx="6626225" cy="372745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780" y="4716779"/>
            <a:ext cx="4984116" cy="4466273"/>
          </a:xfrm>
          <a:noFill/>
        </p:spPr>
        <p:txBody>
          <a:bodyPr lIns="91545" tIns="45772" rIns="91545" bIns="45772"/>
          <a:lstStyle/>
          <a:p>
            <a:pPr eaLnBrk="1" hangingPunct="1"/>
            <a:r>
              <a:rPr lang="en-US" altLang="zh-TW"/>
              <a:t>OK</a:t>
            </a:r>
          </a:p>
        </p:txBody>
      </p:sp>
    </p:spTree>
    <p:extLst>
      <p:ext uri="{BB962C8B-B14F-4D97-AF65-F5344CB8AC3E}">
        <p14:creationId xmlns:p14="http://schemas.microsoft.com/office/powerpoint/2010/main" val="24283872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79752A0-97E4-4DC8-BF31-E8E95E6656D1}" type="datetime1">
              <a:rPr lang="zh-TW" altLang="en-US" smtClean="0"/>
              <a:t>2024/11/11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/>
              <a:pPr/>
              <a:t>6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4043256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79752A0-97E4-4DC8-BF31-E8E95E6656D1}" type="datetime1">
              <a:rPr lang="zh-TW" altLang="en-US" smtClean="0"/>
              <a:t>2024/11/11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/>
              <a:pPr/>
              <a:t>8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0778044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79752A0-97E4-4DC8-BF31-E8E95E6656D1}" type="datetime1">
              <a:rPr lang="zh-TW" altLang="en-US" smtClean="0"/>
              <a:t>2024/11/11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/>
              <a:pPr/>
              <a:t>12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9174856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B39A49B-EA7F-45EC-859B-361C00936C8C}" type="datetime1">
              <a:rPr lang="zh-TW" altLang="en-US" smtClean="0"/>
              <a:t>2024/11/11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/>
              <a:pPr/>
              <a:t>15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3958977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E7BF5AD8-D6B0-423A-AE0F-3F857334E7E5}" type="datetime1">
              <a:rPr lang="zh-TW" altLang="en-US" smtClean="0"/>
              <a:t>2024/11/11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104960-B0A2-4CD7-8BEA-768FE74D84B9}" type="slidenum">
              <a:rPr lang="en-US" altLang="zh-TW" smtClean="0"/>
              <a:pPr/>
              <a:t>17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8796310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74030" tIns="37013" rIns="74030" bIns="37013"/>
          <a:lstStyle>
            <a:lvl1pPr marL="0" indent="0" algn="ctr">
              <a:buNone/>
              <a:defRPr>
                <a:ea typeface="微軟正黑體" pitchFamily="34" charset="-120"/>
              </a:defRPr>
            </a:lvl1pPr>
            <a:lvl2pPr marL="348966" indent="0" algn="ctr">
              <a:buNone/>
              <a:defRPr/>
            </a:lvl2pPr>
            <a:lvl3pPr marL="697931" indent="0" algn="ctr">
              <a:buNone/>
              <a:defRPr/>
            </a:lvl3pPr>
            <a:lvl4pPr marL="1046903" indent="0" algn="ctr">
              <a:buNone/>
              <a:defRPr/>
            </a:lvl4pPr>
            <a:lvl5pPr marL="1395869" indent="0" algn="ctr">
              <a:buNone/>
              <a:defRPr/>
            </a:lvl5pPr>
            <a:lvl6pPr marL="1744838" indent="0" algn="ctr">
              <a:buNone/>
              <a:defRPr/>
            </a:lvl6pPr>
            <a:lvl7pPr marL="2093806" indent="0" algn="ctr">
              <a:buNone/>
              <a:defRPr/>
            </a:lvl7pPr>
            <a:lvl8pPr marL="2442772" indent="0" algn="ctr">
              <a:buNone/>
              <a:defRPr/>
            </a:lvl8pPr>
            <a:lvl9pPr marL="2791742" indent="0" algn="ctr">
              <a:buNone/>
              <a:defRPr/>
            </a:lvl9pPr>
          </a:lstStyle>
          <a:p>
            <a:r>
              <a:rPr lang="zh-TW" altLang="en-US" dirty="0"/>
              <a:t>按一下以編輯母片副標題樣式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74030" tIns="37013" rIns="74030" bIns="37013"/>
          <a:lstStyle>
            <a:lvl1pPr>
              <a:defRPr>
                <a:ea typeface="微軟正黑體" pitchFamily="34" charset="-120"/>
              </a:defRPr>
            </a:lvl1pPr>
            <a:lvl2pPr>
              <a:defRPr>
                <a:ea typeface="微軟正黑體" pitchFamily="34" charset="-120"/>
              </a:defRPr>
            </a:lvl2pPr>
            <a:lvl3pPr>
              <a:defRPr>
                <a:ea typeface="微軟正黑體" pitchFamily="34" charset="-120"/>
              </a:defRPr>
            </a:lvl3pPr>
            <a:lvl4pPr>
              <a:defRPr>
                <a:ea typeface="微軟正黑體" pitchFamily="34" charset="-120"/>
              </a:defRPr>
            </a:lvl4pPr>
            <a:lvl5pPr>
              <a:defRPr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  <a:prstGeom prst="rect">
            <a:avLst/>
          </a:prstGeom>
        </p:spPr>
        <p:txBody>
          <a:bodyPr lIns="91428" tIns="45714" rIns="91428" bIns="45714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2400"/>
            </a:lvl1pPr>
            <a:lvl2pPr marL="348966" indent="0">
              <a:buNone/>
              <a:defRPr sz="2100"/>
            </a:lvl2pPr>
            <a:lvl3pPr marL="697931" indent="0">
              <a:buNone/>
              <a:defRPr sz="1800"/>
            </a:lvl3pPr>
            <a:lvl4pPr marL="1046903" indent="0">
              <a:buNone/>
              <a:defRPr sz="1500"/>
            </a:lvl4pPr>
            <a:lvl5pPr marL="1395869" indent="0">
              <a:buNone/>
              <a:defRPr sz="1500"/>
            </a:lvl5pPr>
            <a:lvl6pPr marL="1744838" indent="0">
              <a:buNone/>
              <a:defRPr sz="1500"/>
            </a:lvl6pPr>
            <a:lvl7pPr marL="2093806" indent="0">
              <a:buNone/>
              <a:defRPr sz="1500"/>
            </a:lvl7pPr>
            <a:lvl8pPr marL="2442772" indent="0">
              <a:buNone/>
              <a:defRPr sz="1500"/>
            </a:lvl8pPr>
            <a:lvl9pPr marL="2791742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256C35C-FBEC-4511-A6F7-326C19D7D951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59436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E84536F-2090-47E1-B39F-0780364ED47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64384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604235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43000" y="2701931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30" indent="0" algn="ctr">
              <a:buNone/>
              <a:defRPr sz="2000"/>
            </a:lvl2pPr>
            <a:lvl3pPr marL="914265" indent="0" algn="ctr">
              <a:buNone/>
              <a:defRPr sz="1800"/>
            </a:lvl3pPr>
            <a:lvl4pPr marL="1371396" indent="0" algn="ctr">
              <a:buNone/>
              <a:defRPr sz="1600"/>
            </a:lvl4pPr>
            <a:lvl5pPr marL="1828529" indent="0" algn="ctr">
              <a:buNone/>
              <a:defRPr sz="1600"/>
            </a:lvl5pPr>
            <a:lvl6pPr marL="2285658" indent="0" algn="ctr">
              <a:buNone/>
              <a:defRPr sz="1600"/>
            </a:lvl6pPr>
            <a:lvl7pPr marL="2742788" indent="0" algn="ctr">
              <a:buNone/>
              <a:defRPr sz="1600"/>
            </a:lvl7pPr>
            <a:lvl8pPr marL="3199920" indent="0" algn="ctr">
              <a:buNone/>
              <a:defRPr sz="1600"/>
            </a:lvl8pPr>
            <a:lvl9pPr marL="3657052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285894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706985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282702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3441702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3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6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3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5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65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78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9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05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181265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806590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274643"/>
            <a:ext cx="7886700" cy="99377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30239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0" indent="0">
              <a:buNone/>
              <a:defRPr sz="2000" b="1"/>
            </a:lvl2pPr>
            <a:lvl3pPr marL="914265" indent="0">
              <a:buNone/>
              <a:defRPr sz="1800" b="1"/>
            </a:lvl3pPr>
            <a:lvl4pPr marL="1371396" indent="0">
              <a:buNone/>
              <a:defRPr sz="1600" b="1"/>
            </a:lvl4pPr>
            <a:lvl5pPr marL="1828529" indent="0">
              <a:buNone/>
              <a:defRPr sz="1600" b="1"/>
            </a:lvl5pPr>
            <a:lvl6pPr marL="2285658" indent="0">
              <a:buNone/>
              <a:defRPr sz="1600" b="1"/>
            </a:lvl6pPr>
            <a:lvl7pPr marL="2742788" indent="0">
              <a:buNone/>
              <a:defRPr sz="1600" b="1"/>
            </a:lvl7pPr>
            <a:lvl8pPr marL="3199920" indent="0">
              <a:buNone/>
              <a:defRPr sz="1600" b="1"/>
            </a:lvl8pPr>
            <a:lvl9pPr marL="3657052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30239" y="1879600"/>
            <a:ext cx="3868737" cy="276225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0" indent="0">
              <a:buNone/>
              <a:defRPr sz="2000" b="1"/>
            </a:lvl2pPr>
            <a:lvl3pPr marL="914265" indent="0">
              <a:buNone/>
              <a:defRPr sz="1800" b="1"/>
            </a:lvl3pPr>
            <a:lvl4pPr marL="1371396" indent="0">
              <a:buNone/>
              <a:defRPr sz="1600" b="1"/>
            </a:lvl4pPr>
            <a:lvl5pPr marL="1828529" indent="0">
              <a:buNone/>
              <a:defRPr sz="1600" b="1"/>
            </a:lvl5pPr>
            <a:lvl6pPr marL="2285658" indent="0">
              <a:buNone/>
              <a:defRPr sz="1600" b="1"/>
            </a:lvl6pPr>
            <a:lvl7pPr marL="2742788" indent="0">
              <a:buNone/>
              <a:defRPr sz="1600" b="1"/>
            </a:lvl7pPr>
            <a:lvl8pPr marL="3199920" indent="0">
              <a:buNone/>
              <a:defRPr sz="1600" b="1"/>
            </a:lvl8pPr>
            <a:lvl9pPr marL="3657052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253254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533084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79102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1199756"/>
            <a:ext cx="2056586" cy="3395163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6042153" cy="3395163"/>
          </a:xfrm>
          <a:prstGeom prst="rect">
            <a:avLst/>
          </a:prstGeom>
        </p:spPr>
        <p:txBody>
          <a:bodyPr vert="eaVert" lIns="74030" tIns="37013" rIns="74030" bIns="37013"/>
          <a:lstStyle>
            <a:lvl1pPr>
              <a:defRPr>
                <a:ea typeface="微軟正黑體" pitchFamily="34" charset="-120"/>
              </a:defRPr>
            </a:lvl1pPr>
            <a:lvl2pPr>
              <a:defRPr>
                <a:ea typeface="微軟正黑體" pitchFamily="34" charset="-120"/>
              </a:defRPr>
            </a:lvl2pPr>
            <a:lvl3pPr>
              <a:defRPr>
                <a:ea typeface="微軟正黑體" pitchFamily="34" charset="-120"/>
              </a:defRPr>
            </a:lvl3pPr>
            <a:lvl4pPr>
              <a:defRPr>
                <a:ea typeface="微軟正黑體" pitchFamily="34" charset="-120"/>
              </a:defRPr>
            </a:lvl4pPr>
            <a:lvl5pPr>
              <a:defRPr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44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788" y="741369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44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130" indent="0">
              <a:buNone/>
              <a:defRPr sz="1400"/>
            </a:lvl2pPr>
            <a:lvl3pPr marL="914265" indent="0">
              <a:buNone/>
              <a:defRPr sz="1200"/>
            </a:lvl3pPr>
            <a:lvl4pPr marL="1371396" indent="0">
              <a:buNone/>
              <a:defRPr sz="1000"/>
            </a:lvl4pPr>
            <a:lvl5pPr marL="1828529" indent="0">
              <a:buNone/>
              <a:defRPr sz="1000"/>
            </a:lvl5pPr>
            <a:lvl6pPr marL="2285658" indent="0">
              <a:buNone/>
              <a:defRPr sz="1000"/>
            </a:lvl6pPr>
            <a:lvl7pPr marL="2742788" indent="0">
              <a:buNone/>
              <a:defRPr sz="1000"/>
            </a:lvl7pPr>
            <a:lvl8pPr marL="3199920" indent="0">
              <a:buNone/>
              <a:defRPr sz="1000"/>
            </a:lvl8pPr>
            <a:lvl9pPr marL="3657052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422385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44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788" y="741369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130" indent="0">
              <a:buNone/>
              <a:defRPr sz="2800"/>
            </a:lvl2pPr>
            <a:lvl3pPr marL="914265" indent="0">
              <a:buNone/>
              <a:defRPr sz="2400"/>
            </a:lvl3pPr>
            <a:lvl4pPr marL="1371396" indent="0">
              <a:buNone/>
              <a:defRPr sz="2000"/>
            </a:lvl4pPr>
            <a:lvl5pPr marL="1828529" indent="0">
              <a:buNone/>
              <a:defRPr sz="2000"/>
            </a:lvl5pPr>
            <a:lvl6pPr marL="2285658" indent="0">
              <a:buNone/>
              <a:defRPr sz="2000"/>
            </a:lvl6pPr>
            <a:lvl7pPr marL="2742788" indent="0">
              <a:buNone/>
              <a:defRPr sz="2000"/>
            </a:lvl7pPr>
            <a:lvl8pPr marL="3199920" indent="0">
              <a:buNone/>
              <a:defRPr sz="2000"/>
            </a:lvl8pPr>
            <a:lvl9pPr marL="3657052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44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130" indent="0">
              <a:buNone/>
              <a:defRPr sz="1400"/>
            </a:lvl2pPr>
            <a:lvl3pPr marL="914265" indent="0">
              <a:buNone/>
              <a:defRPr sz="1200"/>
            </a:lvl3pPr>
            <a:lvl4pPr marL="1371396" indent="0">
              <a:buNone/>
              <a:defRPr sz="1000"/>
            </a:lvl4pPr>
            <a:lvl5pPr marL="1828529" indent="0">
              <a:buNone/>
              <a:defRPr sz="1000"/>
            </a:lvl5pPr>
            <a:lvl6pPr marL="2285658" indent="0">
              <a:buNone/>
              <a:defRPr sz="1000"/>
            </a:lvl6pPr>
            <a:lvl7pPr marL="2742788" indent="0">
              <a:buNone/>
              <a:defRPr sz="1000"/>
            </a:lvl7pPr>
            <a:lvl8pPr marL="3199920" indent="0">
              <a:buNone/>
              <a:defRPr sz="1000"/>
            </a:lvl8pPr>
            <a:lvl9pPr marL="3657052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326864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852101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43676" y="274644"/>
            <a:ext cx="1971675" cy="4357687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28652" y="274644"/>
            <a:ext cx="5762625" cy="4357687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554713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79519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61092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 algn="ctr">
              <a:buNone/>
              <a:defRPr/>
            </a:lvl1pPr>
            <a:lvl2pPr marL="348966" indent="0" algn="ctr">
              <a:buNone/>
              <a:defRPr/>
            </a:lvl2pPr>
            <a:lvl3pPr marL="697931" indent="0" algn="ctr">
              <a:buNone/>
              <a:defRPr/>
            </a:lvl3pPr>
            <a:lvl4pPr marL="1046903" indent="0" algn="ctr">
              <a:buNone/>
              <a:defRPr/>
            </a:lvl4pPr>
            <a:lvl5pPr marL="1395869" indent="0" algn="ctr">
              <a:buNone/>
              <a:defRPr/>
            </a:lvl5pPr>
            <a:lvl6pPr marL="1744838" indent="0" algn="ctr">
              <a:buNone/>
              <a:defRPr/>
            </a:lvl6pPr>
            <a:lvl7pPr marL="2093806" indent="0" algn="ctr">
              <a:buNone/>
              <a:defRPr/>
            </a:lvl7pPr>
            <a:lvl8pPr marL="2442772" indent="0" algn="ctr">
              <a:buNone/>
              <a:defRPr/>
            </a:lvl8pPr>
            <a:lvl9pPr marL="2791742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384B5EF-3890-4A8F-9693-36AB6CD70BF6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02035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8BC6AE1-EA95-4AD0-83DC-62C2F139AF5E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92364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  <a:prstGeom prst="rect">
            <a:avLst/>
          </a:prstGeom>
        </p:spPr>
        <p:txBody>
          <a:bodyPr lIns="91428" tIns="45714" rIns="91428" bIns="45714" anchor="t"/>
          <a:lstStyle>
            <a:lvl1pPr algn="l">
              <a:defRPr sz="31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500"/>
            </a:lvl1pPr>
            <a:lvl2pPr marL="348966" indent="0">
              <a:buNone/>
              <a:defRPr sz="1400"/>
            </a:lvl2pPr>
            <a:lvl3pPr marL="697931" indent="0">
              <a:buNone/>
              <a:defRPr sz="1200"/>
            </a:lvl3pPr>
            <a:lvl4pPr marL="1046903" indent="0">
              <a:buNone/>
              <a:defRPr sz="1100"/>
            </a:lvl4pPr>
            <a:lvl5pPr marL="1395869" indent="0">
              <a:buNone/>
              <a:defRPr sz="1100"/>
            </a:lvl5pPr>
            <a:lvl6pPr marL="1744838" indent="0">
              <a:buNone/>
              <a:defRPr sz="1100"/>
            </a:lvl6pPr>
            <a:lvl7pPr marL="2093806" indent="0">
              <a:buNone/>
              <a:defRPr sz="1100"/>
            </a:lvl7pPr>
            <a:lvl8pPr marL="2442772" indent="0">
              <a:buNone/>
              <a:defRPr sz="1100"/>
            </a:lvl8pPr>
            <a:lvl9pPr marL="2791742" indent="0">
              <a:buNone/>
              <a:defRPr sz="11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0FE62AD-4E6B-4415-BD58-73D01FDC751B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06914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A4E88AF-2BFF-4F80-B305-D16AB00CD4E4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9998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4980380"/>
      </p:ext>
    </p:extLst>
  </p:cSld>
  <p:clrMapOvr>
    <a:masterClrMapping/>
  </p:clrMapOvr>
  <p:transition spd="slow">
    <p:push dir="u"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EE81F3-43CF-43EE-8373-4C6E3C36058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81500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CF076B3-F387-46A3-AF38-3BCD2886BA87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68391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4D0491B-034E-4F70-AD5B-DE35EB5D301C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984452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  <a:prstGeom prst="rect">
            <a:avLst/>
          </a:prstGeom>
        </p:spPr>
        <p:txBody>
          <a:bodyPr lIns="91428" tIns="45714" rIns="91428" bIns="45714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BB1721F-A0B9-4E55-9E78-FFD0A0C520E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44819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206265"/>
            <a:ext cx="2056586" cy="4388659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206265"/>
            <a:ext cx="6042153" cy="4388659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F57ECF9-0DBC-4593-80C8-EE0119B7EA49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694238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  <a:prstGeom prst="rect">
            <a:avLst/>
          </a:prstGeom>
        </p:spPr>
        <p:txBody>
          <a:bodyPr lIns="91428" tIns="45714" rIns="91428" bIns="45714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2400"/>
            </a:lvl1pPr>
            <a:lvl2pPr marL="348966" indent="0">
              <a:buNone/>
              <a:defRPr sz="2100"/>
            </a:lvl2pPr>
            <a:lvl3pPr marL="697931" indent="0">
              <a:buNone/>
              <a:defRPr sz="1800"/>
            </a:lvl3pPr>
            <a:lvl4pPr marL="1046903" indent="0">
              <a:buNone/>
              <a:defRPr sz="1500"/>
            </a:lvl4pPr>
            <a:lvl5pPr marL="1395869" indent="0">
              <a:buNone/>
              <a:defRPr sz="1500"/>
            </a:lvl5pPr>
            <a:lvl6pPr marL="1744838" indent="0">
              <a:buNone/>
              <a:defRPr sz="1500"/>
            </a:lvl6pPr>
            <a:lvl7pPr marL="2093806" indent="0">
              <a:buNone/>
              <a:defRPr sz="1500"/>
            </a:lvl7pPr>
            <a:lvl8pPr marL="2442772" indent="0">
              <a:buNone/>
              <a:defRPr sz="1500"/>
            </a:lvl8pPr>
            <a:lvl9pPr marL="2791742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256C35C-FBEC-4511-A6F7-326C19D7D951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79360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E84536F-2090-47E1-B39F-0780364ED47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92098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5923153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40026" y="1762125"/>
            <a:ext cx="8390792" cy="1215629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80044" y="3213504"/>
            <a:ext cx="6910754" cy="144899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3EBB86-CE78-455F-A78E-B2D801CE4BB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108314310"/>
      </p:ext>
    </p:extLst>
  </p:cSld>
  <p:clrMapOvr>
    <a:masterClrMapping/>
  </p:clrMapOvr>
  <p:transition spd="slow" advTm="3000"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6" y="207174"/>
            <a:ext cx="7284244" cy="856060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30A994-803D-4CEA-BDE1-7A188624016C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763335356"/>
      </p:ext>
    </p:extLst>
  </p:cSld>
  <p:clrMapOvr>
    <a:masterClrMapping/>
  </p:clrMapOvr>
  <p:transition spd="slow" advTm="300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281531" y="1"/>
            <a:ext cx="105725" cy="721610"/>
            <a:chOff x="281524" y="0"/>
            <a:chExt cx="105725" cy="721610"/>
          </a:xfrm>
          <a:solidFill>
            <a:srgbClr val="1A7BAE"/>
          </a:solidFill>
        </p:grpSpPr>
        <p:sp>
          <p:nvSpPr>
            <p:cNvPr id="3" name="矩形 2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  <p:grpSp>
        <p:nvGrpSpPr>
          <p:cNvPr id="5" name="组合 6"/>
          <p:cNvGrpSpPr/>
          <p:nvPr userDrawn="1"/>
        </p:nvGrpSpPr>
        <p:grpSpPr>
          <a:xfrm rot="10800000">
            <a:off x="8801763" y="4963098"/>
            <a:ext cx="105725" cy="180402"/>
            <a:chOff x="281524" y="0"/>
            <a:chExt cx="105725" cy="721610"/>
          </a:xfrm>
          <a:solidFill>
            <a:srgbClr val="1A7BAE"/>
          </a:solidFill>
        </p:grpSpPr>
        <p:sp>
          <p:nvSpPr>
            <p:cNvPr id="6" name="矩形 5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79591" y="3644510"/>
            <a:ext cx="8390792" cy="1126331"/>
          </a:xfrm>
          <a:prstGeom prst="rect">
            <a:avLst/>
          </a:prstGeom>
        </p:spPr>
        <p:txBody>
          <a:bodyPr lIns="68580" tIns="34290" rIns="68580" bIns="34290" anchor="t"/>
          <a:lstStyle>
            <a:lvl1pPr algn="l">
              <a:defRPr sz="3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79591" y="2403879"/>
            <a:ext cx="8390792" cy="1240631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400"/>
            </a:lvl2pPr>
            <a:lvl3pPr marL="685800" indent="0">
              <a:buNone/>
              <a:defRPr sz="1200"/>
            </a:lvl3pPr>
            <a:lvl4pPr marL="1028700" indent="0">
              <a:buNone/>
              <a:defRPr sz="1100"/>
            </a:lvl4pPr>
            <a:lvl5pPr marL="1371600" indent="0">
              <a:buNone/>
              <a:defRPr sz="1100"/>
            </a:lvl5pPr>
            <a:lvl6pPr marL="1714500" indent="0">
              <a:buNone/>
              <a:defRPr sz="1100"/>
            </a:lvl6pPr>
            <a:lvl7pPr marL="2057400" indent="0">
              <a:buNone/>
              <a:defRPr sz="1100"/>
            </a:lvl7pPr>
            <a:lvl8pPr marL="2400300" indent="0">
              <a:buNone/>
              <a:defRPr sz="1100"/>
            </a:lvl8pPr>
            <a:lvl9pPr marL="2743200" indent="0">
              <a:buNone/>
              <a:defRPr sz="11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94E418-2471-455F-ACF3-37BBD8D3B1DB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120933753"/>
      </p:ext>
    </p:extLst>
  </p:cSld>
  <p:clrMapOvr>
    <a:masterClrMapping/>
  </p:clrMapOvr>
  <p:transition spd="slow" advTm="3000"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6" y="207174"/>
            <a:ext cx="7284244" cy="856060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93835" y="1322785"/>
            <a:ext cx="4371242" cy="374332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005754" y="1322785"/>
            <a:ext cx="4371243" cy="374332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51EEE2-42DE-4590-8E4B-50AC0203440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462385235"/>
      </p:ext>
    </p:extLst>
  </p:cSld>
  <p:clrMapOvr>
    <a:masterClrMapping/>
  </p:clrMapOvr>
  <p:transition spd="slow" advTm="3000"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3842" y="227416"/>
            <a:ext cx="8883161" cy="945356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93835" y="1269211"/>
            <a:ext cx="4360985" cy="528638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3835" y="1797844"/>
            <a:ext cx="4360985" cy="32682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014546" y="1269211"/>
            <a:ext cx="4362451" cy="528638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014546" y="1797844"/>
            <a:ext cx="4362451" cy="32682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41F7D3-F490-4B30-BF4C-4FB67CECD359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461891681"/>
      </p:ext>
    </p:extLst>
  </p:cSld>
  <p:clrMapOvr>
    <a:masterClrMapping/>
  </p:clrMapOvr>
  <p:transition spd="slow" advTm="3000"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6" y="207174"/>
            <a:ext cx="7284244" cy="856060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0E0AA9-4632-44D5-8492-486B93A98CAA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845044461"/>
      </p:ext>
    </p:extLst>
  </p:cSld>
  <p:clrMapOvr>
    <a:masterClrMapping/>
  </p:clrMapOvr>
  <p:transition spd="slow" advTm="3000"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D284E8-D458-4610-8B8E-99B5891CCBA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948471714"/>
      </p:ext>
    </p:extLst>
  </p:cSld>
  <p:clrMapOvr>
    <a:masterClrMapping/>
  </p:clrMapOvr>
  <p:transition spd="slow" advTm="3000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8655" y="273844"/>
            <a:ext cx="7886700" cy="994172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5D38F-C698-4898-A625-BD365805B126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571947979"/>
      </p:ext>
    </p:extLst>
  </p:cSld>
  <p:clrMapOvr>
    <a:masterClrMapping/>
  </p:clrMapOvr>
  <p:transition spd="slow" advTm="3000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3841" y="226220"/>
            <a:ext cx="3247292" cy="960835"/>
          </a:xfrm>
          <a:prstGeom prst="rect">
            <a:avLst/>
          </a:prstGeom>
        </p:spPr>
        <p:txBody>
          <a:bodyPr lIns="68580" tIns="34290" rIns="68580" bIns="34290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59829" y="226219"/>
            <a:ext cx="5517173" cy="483989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93841" y="1187060"/>
            <a:ext cx="3247292" cy="3879056"/>
          </a:xfrm>
        </p:spPr>
        <p:txBody>
          <a:bodyPr/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C842AA-A9AD-4750-8E36-9DFD9D2A2679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275215153"/>
      </p:ext>
    </p:extLst>
  </p:cSld>
  <p:clrMapOvr>
    <a:masterClrMapping/>
  </p:clrMapOvr>
  <p:transition spd="slow" advTm="3000"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34308" y="3969550"/>
            <a:ext cx="5923085" cy="469106"/>
          </a:xfrm>
          <a:prstGeom prst="rect">
            <a:avLst/>
          </a:prstGeom>
        </p:spPr>
        <p:txBody>
          <a:bodyPr lIns="68580" tIns="34290" rIns="68580" bIns="34290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934308" y="507206"/>
            <a:ext cx="5923085" cy="3401616"/>
          </a:xfrm>
        </p:spPr>
        <p:txBody>
          <a:bodyPr lIns="78202" tIns="39101" rIns="78202" bIns="39101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934308" y="4438651"/>
            <a:ext cx="5923085" cy="665560"/>
          </a:xfrm>
        </p:spPr>
        <p:txBody>
          <a:bodyPr/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A6510D-637B-4C8D-AE9C-239C6C7B6317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406275126"/>
      </p:ext>
    </p:extLst>
  </p:cSld>
  <p:clrMapOvr>
    <a:masterClrMapping/>
  </p:clrMapOvr>
  <p:transition spd="slow" advTm="3000"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6" y="207174"/>
            <a:ext cx="7284244" cy="856060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1FAC97-438D-46CF-ABFE-470C085A41CD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736381982"/>
      </p:ext>
    </p:extLst>
  </p:cSld>
  <p:clrMapOvr>
    <a:masterClrMapping/>
  </p:clrMapOvr>
  <p:transition spd="slow" advTm="3000"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156944" y="227410"/>
            <a:ext cx="2220059" cy="4838700"/>
          </a:xfrm>
          <a:prstGeom prst="rect">
            <a:avLst/>
          </a:prstGeom>
        </p:spPr>
        <p:txBody>
          <a:bodyPr vert="eaVert" lIns="68580" tIns="34290" rIns="68580" bIns="34290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93841" y="227410"/>
            <a:ext cx="6522427" cy="483870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93EB25-E6E8-4597-83A6-D44F6E1CB278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966578624"/>
      </p:ext>
    </p:extLst>
  </p:cSld>
  <p:clrMapOvr>
    <a:masterClrMapping/>
  </p:clrMapOvr>
  <p:transition spd="slow" advTm="300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281531" y="1"/>
            <a:ext cx="105725" cy="721610"/>
            <a:chOff x="281524" y="0"/>
            <a:chExt cx="105725" cy="721610"/>
          </a:xfrm>
          <a:solidFill>
            <a:srgbClr val="95BC49"/>
          </a:solidFill>
        </p:grpSpPr>
        <p:sp>
          <p:nvSpPr>
            <p:cNvPr id="3" name="矩形 2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  <p:grpSp>
        <p:nvGrpSpPr>
          <p:cNvPr id="5" name="组合 6"/>
          <p:cNvGrpSpPr/>
          <p:nvPr userDrawn="1"/>
        </p:nvGrpSpPr>
        <p:grpSpPr>
          <a:xfrm rot="10800000">
            <a:off x="8801763" y="4963098"/>
            <a:ext cx="105725" cy="180402"/>
            <a:chOff x="281524" y="0"/>
            <a:chExt cx="105725" cy="721610"/>
          </a:xfrm>
          <a:solidFill>
            <a:srgbClr val="95BC49"/>
          </a:solidFill>
        </p:grpSpPr>
        <p:sp>
          <p:nvSpPr>
            <p:cNvPr id="6" name="矩形 5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1" y="207175"/>
            <a:ext cx="7284428" cy="856060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7206" y="1198960"/>
            <a:ext cx="4044461" cy="33956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2345" y="1198960"/>
            <a:ext cx="4044461" cy="33956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1783D1-C4E6-4FD1-8814-34F828A0CFBB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306181384"/>
      </p:ext>
    </p:extLst>
  </p:cSld>
  <p:clrMapOvr>
    <a:masterClrMapping/>
  </p:clrMapOvr>
  <p:transition spd="slow" advTm="3000"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57201" y="207174"/>
            <a:ext cx="8229600" cy="4387454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06DBD1-FE76-41B6-BF0F-790175B34BBA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752831599"/>
      </p:ext>
    </p:extLst>
  </p:cSld>
  <p:clrMapOvr>
    <a:masterClrMapping/>
  </p:clrMapOvr>
  <p:transition spd="slow" advTm="3000"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8655" y="273844"/>
            <a:ext cx="7886700" cy="994172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277227-0793-432C-9487-EA7051DCB65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276167492"/>
      </p:ext>
    </p:extLst>
  </p:cSld>
  <p:clrMapOvr>
    <a:masterClrMapping/>
  </p:clrMapOvr>
  <p:transition spd="slow" advTm="3000"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1990076"/>
      </p:ext>
    </p:extLst>
  </p:cSld>
  <p:clrMapOvr>
    <a:masterClrMapping/>
  </p:clrMapOvr>
  <p:transition spd="slow" advTm="3000"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6"/>
          <p:cNvGrpSpPr/>
          <p:nvPr userDrawn="1"/>
        </p:nvGrpSpPr>
        <p:grpSpPr>
          <a:xfrm>
            <a:off x="87467" y="179071"/>
            <a:ext cx="263291" cy="198120"/>
            <a:chOff x="6190000" y="665863"/>
            <a:chExt cx="384810" cy="289560"/>
          </a:xfrm>
        </p:grpSpPr>
        <p:sp>
          <p:nvSpPr>
            <p:cNvPr id="8" name="等腰三角形 7"/>
            <p:cNvSpPr/>
            <p:nvPr/>
          </p:nvSpPr>
          <p:spPr>
            <a:xfrm rot="5400000">
              <a:off x="6301760" y="682373"/>
              <a:ext cx="289560" cy="256540"/>
            </a:xfrm>
            <a:prstGeom prst="triangle">
              <a:avLst/>
            </a:prstGeom>
            <a:solidFill>
              <a:srgbClr val="242D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hangingPunct="0"/>
              <a:endParaRPr lang="zh-CN" altLang="en-US" sz="1500" b="0">
                <a:solidFill>
                  <a:srgbClr val="FFFFFF"/>
                </a:solidFill>
              </a:endParaRPr>
            </a:p>
          </p:txBody>
        </p:sp>
        <p:sp>
          <p:nvSpPr>
            <p:cNvPr id="9" name="等腰三角形 8"/>
            <p:cNvSpPr/>
            <p:nvPr/>
          </p:nvSpPr>
          <p:spPr>
            <a:xfrm rot="5400000">
              <a:off x="6173490" y="682373"/>
              <a:ext cx="289560" cy="256540"/>
            </a:xfrm>
            <a:prstGeom prst="triangle">
              <a:avLst/>
            </a:prstGeom>
            <a:solidFill>
              <a:srgbClr val="37A6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hangingPunct="0"/>
              <a:endParaRPr lang="zh-CN" altLang="en-US" sz="1500" b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28165845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563269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40020" y="1762125"/>
            <a:ext cx="8390792" cy="1215629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80038" y="3213498"/>
            <a:ext cx="6910754" cy="1448990"/>
          </a:xfrm>
        </p:spPr>
        <p:txBody>
          <a:bodyPr/>
          <a:lstStyle>
            <a:lvl1pPr marL="0" indent="0" algn="ctr">
              <a:buNone/>
              <a:defRPr/>
            </a:lvl1pPr>
            <a:lvl2pPr marL="389626" indent="0" algn="ctr">
              <a:buNone/>
              <a:defRPr/>
            </a:lvl2pPr>
            <a:lvl3pPr marL="779252" indent="0" algn="ctr">
              <a:buNone/>
              <a:defRPr/>
            </a:lvl3pPr>
            <a:lvl4pPr marL="1168878" indent="0" algn="ctr">
              <a:buNone/>
              <a:defRPr/>
            </a:lvl4pPr>
            <a:lvl5pPr marL="1558503" indent="0" algn="ctr">
              <a:buNone/>
              <a:defRPr/>
            </a:lvl5pPr>
            <a:lvl6pPr marL="1948129" indent="0" algn="ctr">
              <a:buNone/>
              <a:defRPr/>
            </a:lvl6pPr>
            <a:lvl7pPr marL="2337755" indent="0" algn="ctr">
              <a:buNone/>
              <a:defRPr/>
            </a:lvl7pPr>
            <a:lvl8pPr marL="2727381" indent="0" algn="ctr">
              <a:buNone/>
              <a:defRPr/>
            </a:lvl8pPr>
            <a:lvl9pPr marL="3117007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22058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284170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79585" y="3644504"/>
            <a:ext cx="8390792" cy="1126331"/>
          </a:xfrm>
        </p:spPr>
        <p:txBody>
          <a:bodyPr anchor="t"/>
          <a:lstStyle>
            <a:lvl1pPr algn="l">
              <a:defRPr sz="34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79585" y="2403873"/>
            <a:ext cx="8390792" cy="1240631"/>
          </a:xfrm>
        </p:spPr>
        <p:txBody>
          <a:bodyPr anchor="b"/>
          <a:lstStyle>
            <a:lvl1pPr marL="0" indent="0">
              <a:buNone/>
              <a:defRPr sz="1700"/>
            </a:lvl1pPr>
            <a:lvl2pPr marL="389626" indent="0">
              <a:buNone/>
              <a:defRPr sz="1500"/>
            </a:lvl2pPr>
            <a:lvl3pPr marL="779252" indent="0">
              <a:buNone/>
              <a:defRPr sz="1400"/>
            </a:lvl3pPr>
            <a:lvl4pPr marL="1168878" indent="0">
              <a:buNone/>
              <a:defRPr sz="1200"/>
            </a:lvl4pPr>
            <a:lvl5pPr marL="1558503" indent="0">
              <a:buNone/>
              <a:defRPr sz="1200"/>
            </a:lvl5pPr>
            <a:lvl6pPr marL="1948129" indent="0">
              <a:buNone/>
              <a:defRPr sz="1200"/>
            </a:lvl6pPr>
            <a:lvl7pPr marL="2337755" indent="0">
              <a:buNone/>
              <a:defRPr sz="1200"/>
            </a:lvl7pPr>
            <a:lvl8pPr marL="2727381" indent="0">
              <a:buNone/>
              <a:defRPr sz="1200"/>
            </a:lvl8pPr>
            <a:lvl9pPr marL="3117007" indent="0">
              <a:buNone/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000961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545982" y="4348163"/>
            <a:ext cx="3817326" cy="4869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503985" y="4348163"/>
            <a:ext cx="3818792" cy="4869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3602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281531" y="1"/>
            <a:ext cx="105725" cy="721610"/>
            <a:chOff x="281524" y="0"/>
            <a:chExt cx="105725" cy="721610"/>
          </a:xfrm>
          <a:solidFill>
            <a:srgbClr val="FDA907"/>
          </a:solidFill>
        </p:grpSpPr>
        <p:sp>
          <p:nvSpPr>
            <p:cNvPr id="3" name="矩形 2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  <p:grpSp>
        <p:nvGrpSpPr>
          <p:cNvPr id="5" name="组合 6"/>
          <p:cNvGrpSpPr/>
          <p:nvPr userDrawn="1"/>
        </p:nvGrpSpPr>
        <p:grpSpPr>
          <a:xfrm rot="10800000">
            <a:off x="8801763" y="4963098"/>
            <a:ext cx="105725" cy="180402"/>
            <a:chOff x="281524" y="0"/>
            <a:chExt cx="105725" cy="721610"/>
          </a:xfrm>
          <a:solidFill>
            <a:srgbClr val="FDA907"/>
          </a:solidFill>
        </p:grpSpPr>
        <p:sp>
          <p:nvSpPr>
            <p:cNvPr id="6" name="矩形 5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3835" y="227410"/>
            <a:ext cx="8883162" cy="945356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93835" y="1269206"/>
            <a:ext cx="4360985" cy="528638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9626" indent="0">
              <a:buNone/>
              <a:defRPr sz="1700" b="1"/>
            </a:lvl2pPr>
            <a:lvl3pPr marL="779252" indent="0">
              <a:buNone/>
              <a:defRPr sz="1500" b="1"/>
            </a:lvl3pPr>
            <a:lvl4pPr marL="1168878" indent="0">
              <a:buNone/>
              <a:defRPr sz="1400" b="1"/>
            </a:lvl4pPr>
            <a:lvl5pPr marL="1558503" indent="0">
              <a:buNone/>
              <a:defRPr sz="1400" b="1"/>
            </a:lvl5pPr>
            <a:lvl6pPr marL="1948129" indent="0">
              <a:buNone/>
              <a:defRPr sz="1400" b="1"/>
            </a:lvl6pPr>
            <a:lvl7pPr marL="2337755" indent="0">
              <a:buNone/>
              <a:defRPr sz="1400" b="1"/>
            </a:lvl7pPr>
            <a:lvl8pPr marL="2727381" indent="0">
              <a:buNone/>
              <a:defRPr sz="1400" b="1"/>
            </a:lvl8pPr>
            <a:lvl9pPr marL="3117007" indent="0">
              <a:buNone/>
              <a:defRPr sz="14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3835" y="1797844"/>
            <a:ext cx="4360985" cy="3268266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014546" y="1269206"/>
            <a:ext cx="4362450" cy="528638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9626" indent="0">
              <a:buNone/>
              <a:defRPr sz="1700" b="1"/>
            </a:lvl2pPr>
            <a:lvl3pPr marL="779252" indent="0">
              <a:buNone/>
              <a:defRPr sz="1500" b="1"/>
            </a:lvl3pPr>
            <a:lvl4pPr marL="1168878" indent="0">
              <a:buNone/>
              <a:defRPr sz="1400" b="1"/>
            </a:lvl4pPr>
            <a:lvl5pPr marL="1558503" indent="0">
              <a:buNone/>
              <a:defRPr sz="1400" b="1"/>
            </a:lvl5pPr>
            <a:lvl6pPr marL="1948129" indent="0">
              <a:buNone/>
              <a:defRPr sz="1400" b="1"/>
            </a:lvl6pPr>
            <a:lvl7pPr marL="2337755" indent="0">
              <a:buNone/>
              <a:defRPr sz="1400" b="1"/>
            </a:lvl7pPr>
            <a:lvl8pPr marL="2727381" indent="0">
              <a:buNone/>
              <a:defRPr sz="1400" b="1"/>
            </a:lvl8pPr>
            <a:lvl9pPr marL="3117007" indent="0">
              <a:buNone/>
              <a:defRPr sz="14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014546" y="1797844"/>
            <a:ext cx="4362450" cy="3268266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7374181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52550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64553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3835" y="226219"/>
            <a:ext cx="3247292" cy="960835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59823" y="226219"/>
            <a:ext cx="5517174" cy="4839891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93835" y="1187054"/>
            <a:ext cx="3247292" cy="3879056"/>
          </a:xfrm>
        </p:spPr>
        <p:txBody>
          <a:bodyPr/>
          <a:lstStyle>
            <a:lvl1pPr marL="0" indent="0">
              <a:buNone/>
              <a:defRPr sz="1200"/>
            </a:lvl1pPr>
            <a:lvl2pPr marL="389626" indent="0">
              <a:buNone/>
              <a:defRPr sz="1000"/>
            </a:lvl2pPr>
            <a:lvl3pPr marL="779252" indent="0">
              <a:buNone/>
              <a:defRPr sz="900"/>
            </a:lvl3pPr>
            <a:lvl4pPr marL="1168878" indent="0">
              <a:buNone/>
              <a:defRPr sz="800"/>
            </a:lvl4pPr>
            <a:lvl5pPr marL="1558503" indent="0">
              <a:buNone/>
              <a:defRPr sz="800"/>
            </a:lvl5pPr>
            <a:lvl6pPr marL="1948129" indent="0">
              <a:buNone/>
              <a:defRPr sz="800"/>
            </a:lvl6pPr>
            <a:lvl7pPr marL="2337755" indent="0">
              <a:buNone/>
              <a:defRPr sz="800"/>
            </a:lvl7pPr>
            <a:lvl8pPr marL="2727381" indent="0">
              <a:buNone/>
              <a:defRPr sz="800"/>
            </a:lvl8pPr>
            <a:lvl9pPr marL="3117007" indent="0">
              <a:buNone/>
              <a:defRPr sz="8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77203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34308" y="3969544"/>
            <a:ext cx="5923085" cy="469106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934308" y="507206"/>
            <a:ext cx="5923085" cy="3401616"/>
          </a:xfrm>
        </p:spPr>
        <p:txBody>
          <a:bodyPr lIns="77925" tIns="38963" rIns="77925" bIns="38963"/>
          <a:lstStyle>
            <a:lvl1pPr marL="0" indent="0">
              <a:buNone/>
              <a:defRPr sz="2700"/>
            </a:lvl1pPr>
            <a:lvl2pPr marL="389626" indent="0">
              <a:buNone/>
              <a:defRPr sz="2400"/>
            </a:lvl2pPr>
            <a:lvl3pPr marL="779252" indent="0">
              <a:buNone/>
              <a:defRPr sz="2000"/>
            </a:lvl3pPr>
            <a:lvl4pPr marL="1168878" indent="0">
              <a:buNone/>
              <a:defRPr sz="1700"/>
            </a:lvl4pPr>
            <a:lvl5pPr marL="1558503" indent="0">
              <a:buNone/>
              <a:defRPr sz="1700"/>
            </a:lvl5pPr>
            <a:lvl6pPr marL="1948129" indent="0">
              <a:buNone/>
              <a:defRPr sz="1700"/>
            </a:lvl6pPr>
            <a:lvl7pPr marL="2337755" indent="0">
              <a:buNone/>
              <a:defRPr sz="1700"/>
            </a:lvl7pPr>
            <a:lvl8pPr marL="2727381" indent="0">
              <a:buNone/>
              <a:defRPr sz="1700"/>
            </a:lvl8pPr>
            <a:lvl9pPr marL="3117007" indent="0">
              <a:buNone/>
              <a:defRPr sz="17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934308" y="4438650"/>
            <a:ext cx="5923085" cy="665560"/>
          </a:xfrm>
        </p:spPr>
        <p:txBody>
          <a:bodyPr/>
          <a:lstStyle>
            <a:lvl1pPr marL="0" indent="0">
              <a:buNone/>
              <a:defRPr sz="1200"/>
            </a:lvl1pPr>
            <a:lvl2pPr marL="389626" indent="0">
              <a:buNone/>
              <a:defRPr sz="1000"/>
            </a:lvl2pPr>
            <a:lvl3pPr marL="779252" indent="0">
              <a:buNone/>
              <a:defRPr sz="900"/>
            </a:lvl3pPr>
            <a:lvl4pPr marL="1168878" indent="0">
              <a:buNone/>
              <a:defRPr sz="800"/>
            </a:lvl4pPr>
            <a:lvl5pPr marL="1558503" indent="0">
              <a:buNone/>
              <a:defRPr sz="800"/>
            </a:lvl5pPr>
            <a:lvl6pPr marL="1948129" indent="0">
              <a:buNone/>
              <a:defRPr sz="800"/>
            </a:lvl6pPr>
            <a:lvl7pPr marL="2337755" indent="0">
              <a:buNone/>
              <a:defRPr sz="800"/>
            </a:lvl7pPr>
            <a:lvl8pPr marL="2727381" indent="0">
              <a:buNone/>
              <a:defRPr sz="800"/>
            </a:lvl8pPr>
            <a:lvl9pPr marL="3117007" indent="0">
              <a:buNone/>
              <a:defRPr sz="8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841043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052392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419243" y="1431132"/>
            <a:ext cx="1957754" cy="3403997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545981" y="1431132"/>
            <a:ext cx="5732585" cy="3403997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538788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40020" y="1762125"/>
            <a:ext cx="8390792" cy="1215629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80038" y="3213500"/>
            <a:ext cx="6910754" cy="144899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720DC2-1C33-4AEB-8A53-D65C2B80E180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629225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15B727-83CA-462D-BE1D-49DA0FC38961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39155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79585" y="3644506"/>
            <a:ext cx="8390792" cy="1126331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79585" y="2403875"/>
            <a:ext cx="8390792" cy="124063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240293-7ED5-414A-924D-45CFBAD12B16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5894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281531" y="1"/>
            <a:ext cx="105725" cy="721610"/>
            <a:chOff x="281524" y="0"/>
            <a:chExt cx="105725" cy="721610"/>
          </a:xfrm>
          <a:solidFill>
            <a:srgbClr val="BF3420"/>
          </a:solidFill>
        </p:grpSpPr>
        <p:sp>
          <p:nvSpPr>
            <p:cNvPr id="3" name="矩形 2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  <p:grpSp>
        <p:nvGrpSpPr>
          <p:cNvPr id="5" name="组合 6"/>
          <p:cNvGrpSpPr/>
          <p:nvPr userDrawn="1"/>
        </p:nvGrpSpPr>
        <p:grpSpPr>
          <a:xfrm rot="10800000">
            <a:off x="8801763" y="4963098"/>
            <a:ext cx="105725" cy="180402"/>
            <a:chOff x="281524" y="0"/>
            <a:chExt cx="105725" cy="721610"/>
          </a:xfrm>
          <a:solidFill>
            <a:srgbClr val="BF3420"/>
          </a:solidFill>
        </p:grpSpPr>
        <p:sp>
          <p:nvSpPr>
            <p:cNvPr id="6" name="矩形 5"/>
            <p:cNvSpPr/>
            <p:nvPr/>
          </p:nvSpPr>
          <p:spPr>
            <a:xfrm>
              <a:off x="281524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341530" y="0"/>
              <a:ext cx="45719" cy="7216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CN" altLang="en-US" sz="1600" b="0">
                <a:solidFill>
                  <a:prstClr val="white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93835" y="1322785"/>
            <a:ext cx="4371242" cy="3743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005756" y="1322785"/>
            <a:ext cx="4371243" cy="3743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4DEB4A-599E-4FC9-9965-97FA6E7335E8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14377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3835" y="227413"/>
            <a:ext cx="8883162" cy="945356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93837" y="1269206"/>
            <a:ext cx="4360985" cy="528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3837" y="1797844"/>
            <a:ext cx="4360985" cy="32682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014546" y="1269206"/>
            <a:ext cx="4362450" cy="528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014546" y="1797844"/>
            <a:ext cx="4362450" cy="32682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401E0-E332-4322-BE46-763BD596C85E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6831188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E4D9F0-568D-4D64-A200-840F3F1A5281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62087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4C92A1-9DF0-41CB-A976-0AA5733DC398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359865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3835" y="226221"/>
            <a:ext cx="3247292" cy="96083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59824" y="226219"/>
            <a:ext cx="5517174" cy="483989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93835" y="1187056"/>
            <a:ext cx="3247292" cy="387905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BB0843-10C7-4E8B-9B6E-D38C176467D7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008081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34310" y="3969547"/>
            <a:ext cx="5923085" cy="46910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934310" y="507206"/>
            <a:ext cx="5923085" cy="3401616"/>
          </a:xfrm>
        </p:spPr>
        <p:txBody>
          <a:bodyPr lIns="104269" tIns="52135" rIns="104269" bIns="52135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934310" y="4438653"/>
            <a:ext cx="5923085" cy="66556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F854E5-63D5-4088-BD80-C764C0962563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343649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99F1CB-66B7-4FD6-9290-D0234F1EA835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386936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156940" y="227410"/>
            <a:ext cx="2220058" cy="483870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93835" y="227410"/>
            <a:ext cx="6522426" cy="483870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7BB847-FCD7-45AA-AF05-36AFDC0B69C4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895565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3" y="207171"/>
            <a:ext cx="7284427" cy="85606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7201" y="1198960"/>
            <a:ext cx="4044462" cy="33956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2338" y="1198960"/>
            <a:ext cx="4044462" cy="33956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A6C3DA-8B15-4586-9FC4-71BCB626AFF3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267258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57200" y="207169"/>
            <a:ext cx="8229600" cy="4387454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893BDB-8EA4-4312-8D77-15EFC287BD7D}" type="slidenum">
              <a:rPr lang="en-US" altLang="zh-TW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7918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>
            <a:grpSpLocks/>
          </p:cNvGrpSpPr>
          <p:nvPr userDrawn="1"/>
        </p:nvGrpSpPr>
        <p:grpSpPr bwMode="auto">
          <a:xfrm>
            <a:off x="161261" y="1"/>
            <a:ext cx="226045" cy="721364"/>
            <a:chOff x="161510" y="0"/>
            <a:chExt cx="225739" cy="721610"/>
          </a:xfrm>
        </p:grpSpPr>
        <p:sp>
          <p:nvSpPr>
            <p:cNvPr id="3" name="矩形 2"/>
            <p:cNvSpPr/>
            <p:nvPr/>
          </p:nvSpPr>
          <p:spPr>
            <a:xfrm>
              <a:off x="161510" y="0"/>
              <a:ext cx="46010" cy="721610"/>
            </a:xfrm>
            <a:prstGeom prst="rect">
              <a:avLst/>
            </a:prstGeom>
            <a:solidFill>
              <a:srgbClr val="1A7B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221899" y="0"/>
              <a:ext cx="46010" cy="721610"/>
            </a:xfrm>
            <a:prstGeom prst="rect">
              <a:avLst/>
            </a:prstGeom>
            <a:solidFill>
              <a:srgbClr val="95BC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280850" y="0"/>
              <a:ext cx="46010" cy="721610"/>
            </a:xfrm>
            <a:prstGeom prst="rect">
              <a:avLst/>
            </a:prstGeom>
            <a:solidFill>
              <a:srgbClr val="FDA9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341239" y="0"/>
              <a:ext cx="46010" cy="721610"/>
            </a:xfrm>
            <a:prstGeom prst="rect">
              <a:avLst/>
            </a:prstGeom>
            <a:solidFill>
              <a:srgbClr val="BF34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</p:grpSp>
      <p:grpSp>
        <p:nvGrpSpPr>
          <p:cNvPr id="7" name="组合 6"/>
          <p:cNvGrpSpPr>
            <a:grpSpLocks/>
          </p:cNvGrpSpPr>
          <p:nvPr userDrawn="1"/>
        </p:nvGrpSpPr>
        <p:grpSpPr bwMode="auto">
          <a:xfrm rot="10800000">
            <a:off x="8801334" y="4963165"/>
            <a:ext cx="226044" cy="180341"/>
            <a:chOff x="161510" y="0"/>
            <a:chExt cx="225739" cy="721610"/>
          </a:xfrm>
        </p:grpSpPr>
        <p:sp>
          <p:nvSpPr>
            <p:cNvPr id="8" name="矩形 7"/>
            <p:cNvSpPr/>
            <p:nvPr/>
          </p:nvSpPr>
          <p:spPr>
            <a:xfrm>
              <a:off x="161510" y="0"/>
              <a:ext cx="46011" cy="721610"/>
            </a:xfrm>
            <a:prstGeom prst="rect">
              <a:avLst/>
            </a:prstGeom>
            <a:solidFill>
              <a:srgbClr val="1A7B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221899" y="0"/>
              <a:ext cx="46011" cy="721610"/>
            </a:xfrm>
            <a:prstGeom prst="rect">
              <a:avLst/>
            </a:prstGeom>
            <a:solidFill>
              <a:srgbClr val="95BC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280850" y="0"/>
              <a:ext cx="46011" cy="721610"/>
            </a:xfrm>
            <a:prstGeom prst="rect">
              <a:avLst/>
            </a:prstGeom>
            <a:solidFill>
              <a:srgbClr val="FDA9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341238" y="0"/>
              <a:ext cx="46011" cy="721610"/>
            </a:xfrm>
            <a:prstGeom prst="rect">
              <a:avLst/>
            </a:prstGeom>
            <a:solidFill>
              <a:srgbClr val="BF34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zh-CN" altLang="en-US" sz="1500" b="0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74030" tIns="37013" rIns="74030" bIns="37013"/>
          <a:lstStyle>
            <a:lvl1pPr>
              <a:defRPr>
                <a:ea typeface="微軟正黑體" pitchFamily="34" charset="-120"/>
              </a:defRPr>
            </a:lvl1pPr>
            <a:lvl2pPr>
              <a:defRPr>
                <a:ea typeface="微軟正黑體" pitchFamily="34" charset="-120"/>
              </a:defRPr>
            </a:lvl2pPr>
            <a:lvl3pPr>
              <a:defRPr>
                <a:ea typeface="微軟正黑體" pitchFamily="34" charset="-120"/>
              </a:defRPr>
            </a:lvl3pPr>
            <a:lvl4pPr>
              <a:defRPr>
                <a:ea typeface="微軟正黑體" pitchFamily="34" charset="-120"/>
              </a:defRPr>
            </a:lvl4pPr>
            <a:lvl5pPr>
              <a:defRPr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</p:spPr>
        <p:txBody>
          <a:bodyPr/>
          <a:lstStyle/>
          <a:p>
            <a:r>
              <a:rPr lang="zh-TW" altLang="en-US" noProof="1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74030" tIns="37013" rIns="74030" bIns="37013"/>
          <a:lstStyle>
            <a:lvl1pPr marL="0" indent="0" algn="ctr">
              <a:buNone/>
              <a:defRPr>
                <a:ea typeface="微軟正黑體" pitchFamily="34" charset="-120"/>
              </a:defRPr>
            </a:lvl1pPr>
            <a:lvl2pPr marL="349061" indent="0" algn="ctr">
              <a:buNone/>
              <a:defRPr/>
            </a:lvl2pPr>
            <a:lvl3pPr marL="698123" indent="0" algn="ctr">
              <a:buNone/>
              <a:defRPr/>
            </a:lvl3pPr>
            <a:lvl4pPr marL="1046673" indent="0" algn="ctr">
              <a:buNone/>
              <a:defRPr/>
            </a:lvl4pPr>
            <a:lvl5pPr marL="1395733" indent="0" algn="ctr">
              <a:buNone/>
              <a:defRPr/>
            </a:lvl5pPr>
            <a:lvl6pPr marL="1744796" indent="0" algn="ctr">
              <a:buNone/>
              <a:defRPr/>
            </a:lvl6pPr>
            <a:lvl7pPr marL="2093860" indent="0" algn="ctr">
              <a:buNone/>
              <a:defRPr/>
            </a:lvl7pPr>
            <a:lvl8pPr marL="2442920" indent="0" algn="ctr">
              <a:buNone/>
              <a:defRPr/>
            </a:lvl8pPr>
            <a:lvl9pPr marL="2791985" indent="0" algn="ctr">
              <a:buNone/>
              <a:defRPr/>
            </a:lvl9pPr>
          </a:lstStyle>
          <a:p>
            <a:r>
              <a:rPr lang="zh-TW" altLang="en-US" noProof="1"/>
              <a:t>按一下以編輯母片副標題樣式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3722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noProof="1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74030" tIns="37013" rIns="74030" bIns="37013"/>
          <a:lstStyle>
            <a:lvl1pPr>
              <a:defRPr>
                <a:ea typeface="微軟正黑體" pitchFamily="34" charset="-120"/>
              </a:defRPr>
            </a:lvl1pPr>
            <a:lvl2pPr>
              <a:defRPr>
                <a:ea typeface="微軟正黑體" pitchFamily="34" charset="-120"/>
              </a:defRPr>
            </a:lvl2pPr>
            <a:lvl3pPr>
              <a:defRPr>
                <a:ea typeface="微軟正黑體" pitchFamily="34" charset="-120"/>
              </a:defRPr>
            </a:lvl3pPr>
            <a:lvl4pPr>
              <a:defRPr>
                <a:ea typeface="微軟正黑體" pitchFamily="34" charset="-120"/>
              </a:defRPr>
            </a:lvl4pPr>
            <a:lvl5pPr>
              <a:defRPr>
                <a:ea typeface="微軟正黑體" pitchFamily="34" charset="-120"/>
              </a:defRPr>
            </a:lvl5pPr>
          </a:lstStyle>
          <a:p>
            <a:pPr lvl="0"/>
            <a:r>
              <a:rPr lang="zh-TW" altLang="en-US" noProof="1"/>
              <a:t>按一下以編輯母片文字樣式</a:t>
            </a:r>
          </a:p>
          <a:p>
            <a:pPr lvl="1"/>
            <a:r>
              <a:rPr lang="zh-TW" altLang="en-US" noProof="1"/>
              <a:t>第二層</a:t>
            </a:r>
          </a:p>
          <a:p>
            <a:pPr lvl="2"/>
            <a:r>
              <a:rPr lang="zh-TW" altLang="en-US" noProof="1"/>
              <a:t>第三層</a:t>
            </a:r>
          </a:p>
          <a:p>
            <a:pPr lvl="3"/>
            <a:r>
              <a:rPr lang="zh-TW" altLang="en-US" noProof="1"/>
              <a:t>第四層</a:t>
            </a:r>
          </a:p>
          <a:p>
            <a:pPr lvl="4"/>
            <a:r>
              <a:rPr lang="zh-TW" altLang="en-US" noProof="1"/>
              <a:t>第五層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5417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zh-TW" altLang="en-US" noProof="1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74030" tIns="37013" rIns="74030" bIns="37013" anchor="b"/>
          <a:lstStyle>
            <a:lvl1pPr marL="0" indent="0">
              <a:buNone/>
              <a:defRPr sz="1500">
                <a:ea typeface="微軟正黑體" pitchFamily="34" charset="-120"/>
              </a:defRPr>
            </a:lvl1pPr>
            <a:lvl2pPr marL="349061" indent="0">
              <a:buNone/>
              <a:defRPr sz="1400"/>
            </a:lvl2pPr>
            <a:lvl3pPr marL="698123" indent="0">
              <a:buNone/>
              <a:defRPr sz="1200"/>
            </a:lvl3pPr>
            <a:lvl4pPr marL="1046673" indent="0">
              <a:buNone/>
              <a:defRPr sz="1100"/>
            </a:lvl4pPr>
            <a:lvl5pPr marL="1395733" indent="0">
              <a:buNone/>
              <a:defRPr sz="1100"/>
            </a:lvl5pPr>
            <a:lvl6pPr marL="1744796" indent="0">
              <a:buNone/>
              <a:defRPr sz="1100"/>
            </a:lvl6pPr>
            <a:lvl7pPr marL="2093860" indent="0">
              <a:buNone/>
              <a:defRPr sz="1100"/>
            </a:lvl7pPr>
            <a:lvl8pPr marL="2442920" indent="0">
              <a:buNone/>
              <a:defRPr sz="1100"/>
            </a:lvl8pPr>
            <a:lvl9pPr marL="2791985" indent="0">
              <a:buNone/>
              <a:defRPr sz="1100"/>
            </a:lvl9pPr>
          </a:lstStyle>
          <a:p>
            <a:pPr lvl="0"/>
            <a:r>
              <a:rPr lang="zh-TW" altLang="en-US" noProof="1"/>
              <a:t>按一下以編輯母片文字樣式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4347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noProof="1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74030" tIns="37013" rIns="74030" bIns="37013"/>
          <a:lstStyle>
            <a:lvl1pPr>
              <a:defRPr sz="2100">
                <a:ea typeface="微軟正黑體" pitchFamily="34" charset="-120"/>
              </a:defRPr>
            </a:lvl1pPr>
            <a:lvl2pPr>
              <a:defRPr sz="1800">
                <a:ea typeface="微軟正黑體" pitchFamily="34" charset="-120"/>
              </a:defRPr>
            </a:lvl2pPr>
            <a:lvl3pPr>
              <a:defRPr sz="1500">
                <a:ea typeface="微軟正黑體" pitchFamily="34" charset="-120"/>
              </a:defRPr>
            </a:lvl3pPr>
            <a:lvl4pPr>
              <a:defRPr sz="1400">
                <a:ea typeface="微軟正黑體" pitchFamily="34" charset="-120"/>
              </a:defRPr>
            </a:lvl4pPr>
            <a:lvl5pPr>
              <a:defRPr sz="1400">
                <a:ea typeface="微軟正黑體" pitchFamily="34" charset="-12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noProof="1"/>
              <a:t>按一下以編輯母片文字樣式</a:t>
            </a:r>
          </a:p>
          <a:p>
            <a:pPr lvl="1"/>
            <a:r>
              <a:rPr lang="zh-TW" altLang="en-US" noProof="1"/>
              <a:t>第二層</a:t>
            </a:r>
          </a:p>
          <a:p>
            <a:pPr lvl="2"/>
            <a:r>
              <a:rPr lang="zh-TW" altLang="en-US" noProof="1"/>
              <a:t>第三層</a:t>
            </a:r>
          </a:p>
          <a:p>
            <a:pPr lvl="3"/>
            <a:r>
              <a:rPr lang="zh-TW" altLang="en-US" noProof="1"/>
              <a:t>第四層</a:t>
            </a:r>
          </a:p>
          <a:p>
            <a:pPr lvl="4"/>
            <a:r>
              <a:rPr lang="zh-TW" altLang="en-US" noProof="1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74030" tIns="37013" rIns="74030" bIns="37013"/>
          <a:lstStyle>
            <a:lvl1pPr>
              <a:defRPr sz="2100">
                <a:ea typeface="微軟正黑體" pitchFamily="34" charset="-120"/>
              </a:defRPr>
            </a:lvl1pPr>
            <a:lvl2pPr>
              <a:defRPr sz="1800">
                <a:ea typeface="微軟正黑體" pitchFamily="34" charset="-120"/>
              </a:defRPr>
            </a:lvl2pPr>
            <a:lvl3pPr>
              <a:defRPr sz="1500">
                <a:ea typeface="微軟正黑體" pitchFamily="34" charset="-120"/>
              </a:defRPr>
            </a:lvl3pPr>
            <a:lvl4pPr>
              <a:defRPr sz="1400">
                <a:ea typeface="微軟正黑體" pitchFamily="34" charset="-120"/>
              </a:defRPr>
            </a:lvl4pPr>
            <a:lvl5pPr>
              <a:defRPr sz="1400">
                <a:ea typeface="微軟正黑體" pitchFamily="34" charset="-12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noProof="1"/>
              <a:t>按一下以編輯母片文字樣式</a:t>
            </a:r>
          </a:p>
          <a:p>
            <a:pPr lvl="1"/>
            <a:r>
              <a:rPr lang="zh-TW" altLang="en-US" noProof="1"/>
              <a:t>第二層</a:t>
            </a:r>
          </a:p>
          <a:p>
            <a:pPr lvl="2"/>
            <a:r>
              <a:rPr lang="zh-TW" altLang="en-US" noProof="1"/>
              <a:t>第三層</a:t>
            </a:r>
          </a:p>
          <a:p>
            <a:pPr lvl="3"/>
            <a:r>
              <a:rPr lang="zh-TW" altLang="en-US" noProof="1"/>
              <a:t>第四層</a:t>
            </a:r>
          </a:p>
          <a:p>
            <a:pPr lvl="4"/>
            <a:r>
              <a:rPr lang="zh-TW" altLang="en-US" noProof="1"/>
              <a:t>第五層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5014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noProof="1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74030" tIns="37013" rIns="74030" bIns="37013" anchor="b"/>
          <a:lstStyle>
            <a:lvl1pPr marL="0" indent="0">
              <a:buNone/>
              <a:defRPr sz="1800" b="1">
                <a:ea typeface="微軟正黑體" pitchFamily="34" charset="-120"/>
              </a:defRPr>
            </a:lvl1pPr>
            <a:lvl2pPr marL="349061" indent="0">
              <a:buNone/>
              <a:defRPr sz="1500" b="1"/>
            </a:lvl2pPr>
            <a:lvl3pPr marL="698123" indent="0">
              <a:buNone/>
              <a:defRPr sz="1400" b="1"/>
            </a:lvl3pPr>
            <a:lvl4pPr marL="1046673" indent="0">
              <a:buNone/>
              <a:defRPr sz="1200" b="1"/>
            </a:lvl4pPr>
            <a:lvl5pPr marL="1395733" indent="0">
              <a:buNone/>
              <a:defRPr sz="1200" b="1"/>
            </a:lvl5pPr>
            <a:lvl6pPr marL="1744796" indent="0">
              <a:buNone/>
              <a:defRPr sz="1200" b="1"/>
            </a:lvl6pPr>
            <a:lvl7pPr marL="2093860" indent="0">
              <a:buNone/>
              <a:defRPr sz="1200" b="1"/>
            </a:lvl7pPr>
            <a:lvl8pPr marL="2442920" indent="0">
              <a:buNone/>
              <a:defRPr sz="1200" b="1"/>
            </a:lvl8pPr>
            <a:lvl9pPr marL="2791985" indent="0">
              <a:buNone/>
              <a:defRPr sz="1200" b="1"/>
            </a:lvl9pPr>
          </a:lstStyle>
          <a:p>
            <a:pPr lvl="0"/>
            <a:r>
              <a:rPr lang="zh-TW" altLang="en-US" noProof="1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74030" tIns="37013" rIns="74030" bIns="37013"/>
          <a:lstStyle>
            <a:lvl1pPr>
              <a:defRPr sz="1800">
                <a:ea typeface="微軟正黑體" pitchFamily="34" charset="-120"/>
              </a:defRPr>
            </a:lvl1pPr>
            <a:lvl2pPr>
              <a:defRPr sz="1500">
                <a:ea typeface="微軟正黑體" pitchFamily="34" charset="-120"/>
              </a:defRPr>
            </a:lvl2pPr>
            <a:lvl3pPr>
              <a:defRPr sz="1400">
                <a:ea typeface="微軟正黑體" pitchFamily="34" charset="-120"/>
              </a:defRPr>
            </a:lvl3pPr>
            <a:lvl4pPr>
              <a:defRPr sz="1200">
                <a:ea typeface="微軟正黑體" pitchFamily="34" charset="-120"/>
              </a:defRPr>
            </a:lvl4pPr>
            <a:lvl5pPr>
              <a:defRPr sz="1200">
                <a:ea typeface="微軟正黑體" pitchFamily="34" charset="-120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noProof="1"/>
              <a:t>按一下以編輯母片文字樣式</a:t>
            </a:r>
          </a:p>
          <a:p>
            <a:pPr lvl="1"/>
            <a:r>
              <a:rPr lang="zh-TW" altLang="en-US" noProof="1"/>
              <a:t>第二層</a:t>
            </a:r>
          </a:p>
          <a:p>
            <a:pPr lvl="2"/>
            <a:r>
              <a:rPr lang="zh-TW" altLang="en-US" noProof="1"/>
              <a:t>第三層</a:t>
            </a:r>
          </a:p>
          <a:p>
            <a:pPr lvl="3"/>
            <a:r>
              <a:rPr lang="zh-TW" altLang="en-US" noProof="1"/>
              <a:t>第四層</a:t>
            </a:r>
          </a:p>
          <a:p>
            <a:pPr lvl="4"/>
            <a:r>
              <a:rPr lang="zh-TW" altLang="en-US" noProof="1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74030" tIns="37013" rIns="74030" bIns="37013" anchor="b"/>
          <a:lstStyle>
            <a:lvl1pPr marL="0" indent="0">
              <a:buNone/>
              <a:defRPr sz="1800" b="1">
                <a:ea typeface="微軟正黑體" pitchFamily="34" charset="-120"/>
              </a:defRPr>
            </a:lvl1pPr>
            <a:lvl2pPr marL="349061" indent="0">
              <a:buNone/>
              <a:defRPr sz="1500" b="1"/>
            </a:lvl2pPr>
            <a:lvl3pPr marL="698123" indent="0">
              <a:buNone/>
              <a:defRPr sz="1400" b="1"/>
            </a:lvl3pPr>
            <a:lvl4pPr marL="1046673" indent="0">
              <a:buNone/>
              <a:defRPr sz="1200" b="1"/>
            </a:lvl4pPr>
            <a:lvl5pPr marL="1395733" indent="0">
              <a:buNone/>
              <a:defRPr sz="1200" b="1"/>
            </a:lvl5pPr>
            <a:lvl6pPr marL="1744796" indent="0">
              <a:buNone/>
              <a:defRPr sz="1200" b="1"/>
            </a:lvl6pPr>
            <a:lvl7pPr marL="2093860" indent="0">
              <a:buNone/>
              <a:defRPr sz="1200" b="1"/>
            </a:lvl7pPr>
            <a:lvl8pPr marL="2442920" indent="0">
              <a:buNone/>
              <a:defRPr sz="1200" b="1"/>
            </a:lvl8pPr>
            <a:lvl9pPr marL="2791985" indent="0">
              <a:buNone/>
              <a:defRPr sz="1200" b="1"/>
            </a:lvl9pPr>
          </a:lstStyle>
          <a:p>
            <a:pPr lvl="0"/>
            <a:r>
              <a:rPr lang="zh-TW" altLang="en-US" noProof="1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74030" tIns="37013" rIns="74030" bIns="37013"/>
          <a:lstStyle>
            <a:lvl1pPr>
              <a:defRPr sz="1800">
                <a:ea typeface="微軟正黑體" pitchFamily="34" charset="-120"/>
              </a:defRPr>
            </a:lvl1pPr>
            <a:lvl2pPr>
              <a:defRPr sz="1500">
                <a:ea typeface="微軟正黑體" pitchFamily="34" charset="-120"/>
              </a:defRPr>
            </a:lvl2pPr>
            <a:lvl3pPr>
              <a:defRPr sz="1400">
                <a:ea typeface="微軟正黑體" pitchFamily="34" charset="-120"/>
              </a:defRPr>
            </a:lvl3pPr>
            <a:lvl4pPr>
              <a:defRPr sz="1200">
                <a:ea typeface="微軟正黑體" pitchFamily="34" charset="-120"/>
              </a:defRPr>
            </a:lvl4pPr>
            <a:lvl5pPr>
              <a:defRPr sz="1200">
                <a:ea typeface="微軟正黑體" pitchFamily="34" charset="-120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noProof="1"/>
              <a:t>按一下以編輯母片文字樣式</a:t>
            </a:r>
          </a:p>
          <a:p>
            <a:pPr lvl="1"/>
            <a:r>
              <a:rPr lang="zh-TW" altLang="en-US" noProof="1"/>
              <a:t>第二層</a:t>
            </a:r>
          </a:p>
          <a:p>
            <a:pPr lvl="2"/>
            <a:r>
              <a:rPr lang="zh-TW" altLang="en-US" noProof="1"/>
              <a:t>第三層</a:t>
            </a:r>
          </a:p>
          <a:p>
            <a:pPr lvl="3"/>
            <a:r>
              <a:rPr lang="zh-TW" altLang="en-US" noProof="1"/>
              <a:t>第四層</a:t>
            </a:r>
          </a:p>
          <a:p>
            <a:pPr lvl="4"/>
            <a:r>
              <a:rPr lang="zh-TW" altLang="en-US" noProof="1"/>
              <a:t>第五層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7188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noProof="1"/>
              <a:t>按一下以編輯母片標題樣式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3985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7188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TW" altLang="en-US" noProof="1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74030" tIns="37013" rIns="74030" bIns="37013"/>
          <a:lstStyle>
            <a:lvl1pPr>
              <a:defRPr sz="2400">
                <a:ea typeface="微軟正黑體" pitchFamily="34" charset="-120"/>
              </a:defRPr>
            </a:lvl1pPr>
            <a:lvl2pPr>
              <a:defRPr sz="2100">
                <a:ea typeface="微軟正黑體" pitchFamily="34" charset="-120"/>
              </a:defRPr>
            </a:lvl2pPr>
            <a:lvl3pPr>
              <a:defRPr sz="1800">
                <a:ea typeface="微軟正黑體" pitchFamily="34" charset="-120"/>
              </a:defRPr>
            </a:lvl3pPr>
            <a:lvl4pPr>
              <a:defRPr sz="1500">
                <a:ea typeface="微軟正黑體" pitchFamily="34" charset="-120"/>
              </a:defRPr>
            </a:lvl4pPr>
            <a:lvl5pPr>
              <a:defRPr sz="1500">
                <a:ea typeface="微軟正黑體" pitchFamily="34" charset="-120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 noProof="1"/>
              <a:t>按一下以編輯母片文字樣式</a:t>
            </a:r>
          </a:p>
          <a:p>
            <a:pPr lvl="1"/>
            <a:r>
              <a:rPr lang="zh-TW" altLang="en-US" noProof="1"/>
              <a:t>第二層</a:t>
            </a:r>
          </a:p>
          <a:p>
            <a:pPr lvl="2"/>
            <a:r>
              <a:rPr lang="zh-TW" altLang="en-US" noProof="1"/>
              <a:t>第三層</a:t>
            </a:r>
          </a:p>
          <a:p>
            <a:pPr lvl="3"/>
            <a:r>
              <a:rPr lang="zh-TW" altLang="en-US" noProof="1"/>
              <a:t>第四層</a:t>
            </a:r>
          </a:p>
          <a:p>
            <a:pPr lvl="4"/>
            <a:r>
              <a:rPr lang="zh-TW" altLang="en-US" noProof="1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74030" tIns="37013" rIns="74030" bIns="37013"/>
          <a:lstStyle>
            <a:lvl1pPr marL="0" indent="0">
              <a:buNone/>
              <a:defRPr sz="1100">
                <a:ea typeface="微軟正黑體" pitchFamily="34" charset="-120"/>
              </a:defRPr>
            </a:lvl1pPr>
            <a:lvl2pPr marL="349061" indent="0">
              <a:buNone/>
              <a:defRPr sz="900"/>
            </a:lvl2pPr>
            <a:lvl3pPr marL="698123" indent="0">
              <a:buNone/>
              <a:defRPr sz="800"/>
            </a:lvl3pPr>
            <a:lvl4pPr marL="1046673" indent="0">
              <a:buNone/>
              <a:defRPr sz="700"/>
            </a:lvl4pPr>
            <a:lvl5pPr marL="1395733" indent="0">
              <a:buNone/>
              <a:defRPr sz="700"/>
            </a:lvl5pPr>
            <a:lvl6pPr marL="1744796" indent="0">
              <a:buNone/>
              <a:defRPr sz="700"/>
            </a:lvl6pPr>
            <a:lvl7pPr marL="2093860" indent="0">
              <a:buNone/>
              <a:defRPr sz="700"/>
            </a:lvl7pPr>
            <a:lvl8pPr marL="2442920" indent="0">
              <a:buNone/>
              <a:defRPr sz="700"/>
            </a:lvl8pPr>
            <a:lvl9pPr marL="2791985" indent="0">
              <a:buNone/>
              <a:defRPr sz="700"/>
            </a:lvl9pPr>
          </a:lstStyle>
          <a:p>
            <a:pPr lvl="0"/>
            <a:r>
              <a:rPr lang="zh-TW" altLang="en-US" noProof="1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8154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TW" altLang="en-US" noProof="1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74030" tIns="37013" rIns="74030" bIns="37013"/>
          <a:lstStyle>
            <a:lvl1pPr marL="0" indent="0">
              <a:buNone/>
              <a:defRPr sz="2400">
                <a:ea typeface="微軟正黑體" pitchFamily="34" charset="-120"/>
              </a:defRPr>
            </a:lvl1pPr>
            <a:lvl2pPr marL="349061" indent="0">
              <a:buNone/>
              <a:defRPr sz="2100"/>
            </a:lvl2pPr>
            <a:lvl3pPr marL="698123" indent="0">
              <a:buNone/>
              <a:defRPr sz="1800"/>
            </a:lvl3pPr>
            <a:lvl4pPr marL="1046673" indent="0">
              <a:buNone/>
              <a:defRPr sz="1500"/>
            </a:lvl4pPr>
            <a:lvl5pPr marL="1395733" indent="0">
              <a:buNone/>
              <a:defRPr sz="1500"/>
            </a:lvl5pPr>
            <a:lvl6pPr marL="1744796" indent="0">
              <a:buNone/>
              <a:defRPr sz="1500"/>
            </a:lvl6pPr>
            <a:lvl7pPr marL="2093860" indent="0">
              <a:buNone/>
              <a:defRPr sz="1500"/>
            </a:lvl7pPr>
            <a:lvl8pPr marL="2442920" indent="0">
              <a:buNone/>
              <a:defRPr sz="1500"/>
            </a:lvl8pPr>
            <a:lvl9pPr marL="2791985" indent="0">
              <a:buNone/>
              <a:defRPr sz="1500"/>
            </a:lvl9pPr>
          </a:lstStyle>
          <a:p>
            <a:pPr lvl="0"/>
            <a:endParaRPr lang="zh-TW" altLang="en-US" noProof="1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74030" tIns="37013" rIns="74030" bIns="37013"/>
          <a:lstStyle>
            <a:lvl1pPr marL="0" indent="0">
              <a:buNone/>
              <a:defRPr sz="1100">
                <a:ea typeface="微軟正黑體" pitchFamily="34" charset="-120"/>
              </a:defRPr>
            </a:lvl1pPr>
            <a:lvl2pPr marL="349061" indent="0">
              <a:buNone/>
              <a:defRPr sz="900"/>
            </a:lvl2pPr>
            <a:lvl3pPr marL="698123" indent="0">
              <a:buNone/>
              <a:defRPr sz="800"/>
            </a:lvl3pPr>
            <a:lvl4pPr marL="1046673" indent="0">
              <a:buNone/>
              <a:defRPr sz="700"/>
            </a:lvl4pPr>
            <a:lvl5pPr marL="1395733" indent="0">
              <a:buNone/>
              <a:defRPr sz="700"/>
            </a:lvl5pPr>
            <a:lvl6pPr marL="1744796" indent="0">
              <a:buNone/>
              <a:defRPr sz="700"/>
            </a:lvl6pPr>
            <a:lvl7pPr marL="2093860" indent="0">
              <a:buNone/>
              <a:defRPr sz="700"/>
            </a:lvl7pPr>
            <a:lvl8pPr marL="2442920" indent="0">
              <a:buNone/>
              <a:defRPr sz="700"/>
            </a:lvl8pPr>
            <a:lvl9pPr marL="2791985" indent="0">
              <a:buNone/>
              <a:defRPr sz="700"/>
            </a:lvl9pPr>
          </a:lstStyle>
          <a:p>
            <a:pPr lvl="0"/>
            <a:r>
              <a:rPr lang="zh-TW" altLang="en-US" noProof="1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1267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noProof="1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74030" tIns="37013" rIns="74030" bIns="37013"/>
          <a:lstStyle>
            <a:lvl1pPr>
              <a:defRPr>
                <a:ea typeface="微軟正黑體" pitchFamily="34" charset="-120"/>
              </a:defRPr>
            </a:lvl1pPr>
            <a:lvl2pPr>
              <a:defRPr>
                <a:ea typeface="微軟正黑體" pitchFamily="34" charset="-120"/>
              </a:defRPr>
            </a:lvl2pPr>
            <a:lvl3pPr>
              <a:defRPr>
                <a:ea typeface="微軟正黑體" pitchFamily="34" charset="-120"/>
              </a:defRPr>
            </a:lvl3pPr>
            <a:lvl4pPr>
              <a:defRPr>
                <a:ea typeface="微軟正黑體" pitchFamily="34" charset="-120"/>
              </a:defRPr>
            </a:lvl4pPr>
            <a:lvl5pPr>
              <a:defRPr>
                <a:ea typeface="微軟正黑體" pitchFamily="34" charset="-120"/>
              </a:defRPr>
            </a:lvl5pPr>
          </a:lstStyle>
          <a:p>
            <a:pPr lvl="0"/>
            <a:r>
              <a:rPr lang="zh-TW" altLang="en-US" noProof="1"/>
              <a:t>按一下以編輯母片文字樣式</a:t>
            </a:r>
          </a:p>
          <a:p>
            <a:pPr lvl="1"/>
            <a:r>
              <a:rPr lang="zh-TW" altLang="en-US" noProof="1"/>
              <a:t>第二層</a:t>
            </a:r>
          </a:p>
          <a:p>
            <a:pPr lvl="2"/>
            <a:r>
              <a:rPr lang="zh-TW" altLang="en-US" noProof="1"/>
              <a:t>第三層</a:t>
            </a:r>
          </a:p>
          <a:p>
            <a:pPr lvl="3"/>
            <a:r>
              <a:rPr lang="zh-TW" altLang="en-US" noProof="1"/>
              <a:t>第四層</a:t>
            </a:r>
          </a:p>
          <a:p>
            <a:pPr lvl="4"/>
            <a:r>
              <a:rPr lang="zh-TW" altLang="en-US" noProof="1"/>
              <a:t>第五層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970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74030" tIns="37013" rIns="74030" bIns="37013" anchor="b"/>
          <a:lstStyle>
            <a:lvl1pPr marL="0" indent="0">
              <a:buNone/>
              <a:defRPr sz="1500">
                <a:ea typeface="微軟正黑體" pitchFamily="34" charset="-120"/>
              </a:defRPr>
            </a:lvl1pPr>
            <a:lvl2pPr marL="348966" indent="0">
              <a:buNone/>
              <a:defRPr sz="1400"/>
            </a:lvl2pPr>
            <a:lvl3pPr marL="697931" indent="0">
              <a:buNone/>
              <a:defRPr sz="1200"/>
            </a:lvl3pPr>
            <a:lvl4pPr marL="1046903" indent="0">
              <a:buNone/>
              <a:defRPr sz="1100"/>
            </a:lvl4pPr>
            <a:lvl5pPr marL="1395869" indent="0">
              <a:buNone/>
              <a:defRPr sz="1100"/>
            </a:lvl5pPr>
            <a:lvl6pPr marL="1744838" indent="0">
              <a:buNone/>
              <a:defRPr sz="1100"/>
            </a:lvl6pPr>
            <a:lvl7pPr marL="2093806" indent="0">
              <a:buNone/>
              <a:defRPr sz="1100"/>
            </a:lvl7pPr>
            <a:lvl8pPr marL="2442772" indent="0">
              <a:buNone/>
              <a:defRPr sz="1100"/>
            </a:lvl8pPr>
            <a:lvl9pPr marL="2791742" indent="0">
              <a:buNone/>
              <a:defRPr sz="1100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1199756"/>
            <a:ext cx="2056586" cy="3395163"/>
          </a:xfrm>
        </p:spPr>
        <p:txBody>
          <a:bodyPr vert="eaVert"/>
          <a:lstStyle/>
          <a:p>
            <a:r>
              <a:rPr lang="zh-TW" altLang="en-US" noProof="1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6042153" cy="3395163"/>
          </a:xfrm>
          <a:prstGeom prst="rect">
            <a:avLst/>
          </a:prstGeom>
        </p:spPr>
        <p:txBody>
          <a:bodyPr vert="eaVert" lIns="74030" tIns="37013" rIns="74030" bIns="37013"/>
          <a:lstStyle>
            <a:lvl1pPr>
              <a:defRPr>
                <a:ea typeface="微軟正黑體" pitchFamily="34" charset="-120"/>
              </a:defRPr>
            </a:lvl1pPr>
            <a:lvl2pPr>
              <a:defRPr>
                <a:ea typeface="微軟正黑體" pitchFamily="34" charset="-120"/>
              </a:defRPr>
            </a:lvl2pPr>
            <a:lvl3pPr>
              <a:defRPr>
                <a:ea typeface="微軟正黑體" pitchFamily="34" charset="-120"/>
              </a:defRPr>
            </a:lvl3pPr>
            <a:lvl4pPr>
              <a:defRPr>
                <a:ea typeface="微軟正黑體" pitchFamily="34" charset="-120"/>
              </a:defRPr>
            </a:lvl4pPr>
            <a:lvl5pPr>
              <a:defRPr>
                <a:ea typeface="微軟正黑體" pitchFamily="34" charset="-120"/>
              </a:defRPr>
            </a:lvl5pPr>
          </a:lstStyle>
          <a:p>
            <a:pPr lvl="0"/>
            <a:r>
              <a:rPr lang="zh-TW" altLang="en-US" noProof="1"/>
              <a:t>按一下以編輯母片文字樣式</a:t>
            </a:r>
          </a:p>
          <a:p>
            <a:pPr lvl="1"/>
            <a:r>
              <a:rPr lang="zh-TW" altLang="en-US" noProof="1"/>
              <a:t>第二層</a:t>
            </a:r>
          </a:p>
          <a:p>
            <a:pPr lvl="2"/>
            <a:r>
              <a:rPr lang="zh-TW" altLang="en-US" noProof="1"/>
              <a:t>第三層</a:t>
            </a:r>
          </a:p>
          <a:p>
            <a:pPr lvl="3"/>
            <a:r>
              <a:rPr lang="zh-TW" altLang="en-US" noProof="1"/>
              <a:t>第四層</a:t>
            </a:r>
          </a:p>
          <a:p>
            <a:pPr lvl="4"/>
            <a:r>
              <a:rPr lang="zh-TW" altLang="en-US" noProof="1"/>
              <a:t>第五層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1859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7931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 algn="ctr">
              <a:buNone/>
              <a:defRPr/>
            </a:lvl1pPr>
            <a:lvl2pPr marL="348966" indent="0" algn="ctr">
              <a:buNone/>
              <a:defRPr/>
            </a:lvl2pPr>
            <a:lvl3pPr marL="697931" indent="0" algn="ctr">
              <a:buNone/>
              <a:defRPr/>
            </a:lvl3pPr>
            <a:lvl4pPr marL="1046903" indent="0" algn="ctr">
              <a:buNone/>
              <a:defRPr/>
            </a:lvl4pPr>
            <a:lvl5pPr marL="1395869" indent="0" algn="ctr">
              <a:buNone/>
              <a:defRPr/>
            </a:lvl5pPr>
            <a:lvl6pPr marL="1744838" indent="0" algn="ctr">
              <a:buNone/>
              <a:defRPr/>
            </a:lvl6pPr>
            <a:lvl7pPr marL="2093806" indent="0" algn="ctr">
              <a:buNone/>
              <a:defRPr/>
            </a:lvl7pPr>
            <a:lvl8pPr marL="2442772" indent="0" algn="ctr">
              <a:buNone/>
              <a:defRPr/>
            </a:lvl8pPr>
            <a:lvl9pPr marL="2791742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384B5EF-3890-4A8F-9693-36AB6CD70BF6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3809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8BC6AE1-EA95-4AD0-83DC-62C2F139AF5E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5867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  <a:prstGeom prst="rect">
            <a:avLst/>
          </a:prstGeom>
        </p:spPr>
        <p:txBody>
          <a:bodyPr lIns="91428" tIns="45714" rIns="91428" bIns="45714" anchor="t"/>
          <a:lstStyle>
            <a:lvl1pPr algn="l">
              <a:defRPr sz="31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500"/>
            </a:lvl1pPr>
            <a:lvl2pPr marL="348966" indent="0">
              <a:buNone/>
              <a:defRPr sz="1400"/>
            </a:lvl2pPr>
            <a:lvl3pPr marL="697931" indent="0">
              <a:buNone/>
              <a:defRPr sz="1200"/>
            </a:lvl3pPr>
            <a:lvl4pPr marL="1046903" indent="0">
              <a:buNone/>
              <a:defRPr sz="1100"/>
            </a:lvl4pPr>
            <a:lvl5pPr marL="1395869" indent="0">
              <a:buNone/>
              <a:defRPr sz="1100"/>
            </a:lvl5pPr>
            <a:lvl6pPr marL="1744838" indent="0">
              <a:buNone/>
              <a:defRPr sz="1100"/>
            </a:lvl6pPr>
            <a:lvl7pPr marL="2093806" indent="0">
              <a:buNone/>
              <a:defRPr sz="1100"/>
            </a:lvl7pPr>
            <a:lvl8pPr marL="2442772" indent="0">
              <a:buNone/>
              <a:defRPr sz="1100"/>
            </a:lvl8pPr>
            <a:lvl9pPr marL="2791742" indent="0">
              <a:buNone/>
              <a:defRPr sz="11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0FE62AD-4E6B-4415-BD58-73D01FDC751B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6230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A4E88AF-2BFF-4F80-B305-D16AB00CD4E4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6664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EE81F3-43CF-43EE-8373-4C6E3C36058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35479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CF076B3-F387-46A3-AF38-3BCD2886BA87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99317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4D0491B-034E-4F70-AD5B-DE35EB5D301C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517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  <a:prstGeom prst="rect">
            <a:avLst/>
          </a:prstGeom>
        </p:spPr>
        <p:txBody>
          <a:bodyPr lIns="91428" tIns="45714" rIns="91428" bIns="45714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BB1721F-A0B9-4E55-9E78-FFD0A0C520E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789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74030" tIns="37013" rIns="74030" bIns="37013"/>
          <a:lstStyle>
            <a:lvl1pPr>
              <a:defRPr sz="2100">
                <a:ea typeface="微軟正黑體" pitchFamily="34" charset="-120"/>
              </a:defRPr>
            </a:lvl1pPr>
            <a:lvl2pPr>
              <a:defRPr sz="1800">
                <a:ea typeface="微軟正黑體" pitchFamily="34" charset="-120"/>
              </a:defRPr>
            </a:lvl2pPr>
            <a:lvl3pPr>
              <a:defRPr sz="1500">
                <a:ea typeface="微軟正黑體" pitchFamily="34" charset="-120"/>
              </a:defRPr>
            </a:lvl3pPr>
            <a:lvl4pPr>
              <a:defRPr sz="1400">
                <a:ea typeface="微軟正黑體" pitchFamily="34" charset="-120"/>
              </a:defRPr>
            </a:lvl4pPr>
            <a:lvl5pPr>
              <a:defRPr sz="1400">
                <a:ea typeface="微軟正黑體" pitchFamily="34" charset="-12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74030" tIns="37013" rIns="74030" bIns="37013"/>
          <a:lstStyle>
            <a:lvl1pPr>
              <a:defRPr sz="2100">
                <a:ea typeface="微軟正黑體" pitchFamily="34" charset="-120"/>
              </a:defRPr>
            </a:lvl1pPr>
            <a:lvl2pPr>
              <a:defRPr sz="1800">
                <a:ea typeface="微軟正黑體" pitchFamily="34" charset="-120"/>
              </a:defRPr>
            </a:lvl2pPr>
            <a:lvl3pPr>
              <a:defRPr sz="1500">
                <a:ea typeface="微軟正黑體" pitchFamily="34" charset="-120"/>
              </a:defRPr>
            </a:lvl3pPr>
            <a:lvl4pPr>
              <a:defRPr sz="1400">
                <a:ea typeface="微軟正黑體" pitchFamily="34" charset="-120"/>
              </a:defRPr>
            </a:lvl4pPr>
            <a:lvl5pPr>
              <a:defRPr sz="1400">
                <a:ea typeface="微軟正黑體" pitchFamily="34" charset="-12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206265"/>
            <a:ext cx="2056586" cy="4388659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206265"/>
            <a:ext cx="6042153" cy="4388659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F57ECF9-0DBC-4593-80C8-EE0119B7EA49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3471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  <a:prstGeom prst="rect">
            <a:avLst/>
          </a:prstGeom>
        </p:spPr>
        <p:txBody>
          <a:bodyPr lIns="91428" tIns="45714" rIns="91428" bIns="45714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2400"/>
            </a:lvl1pPr>
            <a:lvl2pPr marL="348966" indent="0">
              <a:buNone/>
              <a:defRPr sz="2100"/>
            </a:lvl2pPr>
            <a:lvl3pPr marL="697931" indent="0">
              <a:buNone/>
              <a:defRPr sz="1800"/>
            </a:lvl3pPr>
            <a:lvl4pPr marL="1046903" indent="0">
              <a:buNone/>
              <a:defRPr sz="1500"/>
            </a:lvl4pPr>
            <a:lvl5pPr marL="1395869" indent="0">
              <a:buNone/>
              <a:defRPr sz="1500"/>
            </a:lvl5pPr>
            <a:lvl6pPr marL="1744838" indent="0">
              <a:buNone/>
              <a:defRPr sz="1500"/>
            </a:lvl6pPr>
            <a:lvl7pPr marL="2093806" indent="0">
              <a:buNone/>
              <a:defRPr sz="1500"/>
            </a:lvl7pPr>
            <a:lvl8pPr marL="2442772" indent="0">
              <a:buNone/>
              <a:defRPr sz="1500"/>
            </a:lvl8pPr>
            <a:lvl9pPr marL="2791742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256C35C-FBEC-4511-A6F7-326C19D7D951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33026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E84536F-2090-47E1-B39F-0780364ED47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22846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268378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44954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855269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582668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407022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324886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8430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74030" tIns="37013" rIns="74030" bIns="37013" anchor="b"/>
          <a:lstStyle>
            <a:lvl1pPr marL="0" indent="0">
              <a:buNone/>
              <a:defRPr sz="1800" b="1">
                <a:ea typeface="微軟正黑體" pitchFamily="34" charset="-120"/>
              </a:defRPr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74030" tIns="37013" rIns="74030" bIns="37013"/>
          <a:lstStyle>
            <a:lvl1pPr>
              <a:defRPr sz="1800">
                <a:ea typeface="微軟正黑體" pitchFamily="34" charset="-120"/>
              </a:defRPr>
            </a:lvl1pPr>
            <a:lvl2pPr>
              <a:defRPr sz="1500">
                <a:ea typeface="微軟正黑體" pitchFamily="34" charset="-120"/>
              </a:defRPr>
            </a:lvl2pPr>
            <a:lvl3pPr>
              <a:defRPr sz="1400">
                <a:ea typeface="微軟正黑體" pitchFamily="34" charset="-120"/>
              </a:defRPr>
            </a:lvl3pPr>
            <a:lvl4pPr>
              <a:defRPr sz="1200">
                <a:ea typeface="微軟正黑體" pitchFamily="34" charset="-120"/>
              </a:defRPr>
            </a:lvl4pPr>
            <a:lvl5pPr>
              <a:defRPr sz="1200">
                <a:ea typeface="微軟正黑體" pitchFamily="34" charset="-120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74030" tIns="37013" rIns="74030" bIns="37013" anchor="b"/>
          <a:lstStyle>
            <a:lvl1pPr marL="0" indent="0">
              <a:buNone/>
              <a:defRPr sz="1800" b="1">
                <a:ea typeface="微軟正黑體" pitchFamily="34" charset="-120"/>
              </a:defRPr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74030" tIns="37013" rIns="74030" bIns="37013"/>
          <a:lstStyle>
            <a:lvl1pPr>
              <a:defRPr sz="1800">
                <a:ea typeface="微軟正黑體" pitchFamily="34" charset="-120"/>
              </a:defRPr>
            </a:lvl1pPr>
            <a:lvl2pPr>
              <a:defRPr sz="1500">
                <a:ea typeface="微軟正黑體" pitchFamily="34" charset="-120"/>
              </a:defRPr>
            </a:lvl2pPr>
            <a:lvl3pPr>
              <a:defRPr sz="1400">
                <a:ea typeface="微軟正黑體" pitchFamily="34" charset="-120"/>
              </a:defRPr>
            </a:lvl3pPr>
            <a:lvl4pPr>
              <a:defRPr sz="1200">
                <a:ea typeface="微軟正黑體" pitchFamily="34" charset="-120"/>
              </a:defRPr>
            </a:lvl4pPr>
            <a:lvl5pPr>
              <a:defRPr sz="1200">
                <a:ea typeface="微軟正黑體" pitchFamily="34" charset="-120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353124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268847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43200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116505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3442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 algn="ctr">
              <a:buNone/>
              <a:defRPr/>
            </a:lvl1pPr>
            <a:lvl2pPr marL="348966" indent="0" algn="ctr">
              <a:buNone/>
              <a:defRPr/>
            </a:lvl2pPr>
            <a:lvl3pPr marL="697931" indent="0" algn="ctr">
              <a:buNone/>
              <a:defRPr/>
            </a:lvl3pPr>
            <a:lvl4pPr marL="1046903" indent="0" algn="ctr">
              <a:buNone/>
              <a:defRPr/>
            </a:lvl4pPr>
            <a:lvl5pPr marL="1395869" indent="0" algn="ctr">
              <a:buNone/>
              <a:defRPr/>
            </a:lvl5pPr>
            <a:lvl6pPr marL="1744838" indent="0" algn="ctr">
              <a:buNone/>
              <a:defRPr/>
            </a:lvl6pPr>
            <a:lvl7pPr marL="2093806" indent="0" algn="ctr">
              <a:buNone/>
              <a:defRPr/>
            </a:lvl7pPr>
            <a:lvl8pPr marL="2442772" indent="0" algn="ctr">
              <a:buNone/>
              <a:defRPr/>
            </a:lvl8pPr>
            <a:lvl9pPr marL="2791742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384B5EF-3890-4A8F-9693-36AB6CD70BF6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43109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8BC6AE1-EA95-4AD0-83DC-62C2F139AF5E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12745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  <a:prstGeom prst="rect">
            <a:avLst/>
          </a:prstGeom>
        </p:spPr>
        <p:txBody>
          <a:bodyPr lIns="91428" tIns="45714" rIns="91428" bIns="45714" anchor="t"/>
          <a:lstStyle>
            <a:lvl1pPr algn="l">
              <a:defRPr sz="31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500"/>
            </a:lvl1pPr>
            <a:lvl2pPr marL="348966" indent="0">
              <a:buNone/>
              <a:defRPr sz="1400"/>
            </a:lvl2pPr>
            <a:lvl3pPr marL="697931" indent="0">
              <a:buNone/>
              <a:defRPr sz="1200"/>
            </a:lvl3pPr>
            <a:lvl4pPr marL="1046903" indent="0">
              <a:buNone/>
              <a:defRPr sz="1100"/>
            </a:lvl4pPr>
            <a:lvl5pPr marL="1395869" indent="0">
              <a:buNone/>
              <a:defRPr sz="1100"/>
            </a:lvl5pPr>
            <a:lvl6pPr marL="1744838" indent="0">
              <a:buNone/>
              <a:defRPr sz="1100"/>
            </a:lvl6pPr>
            <a:lvl7pPr marL="2093806" indent="0">
              <a:buNone/>
              <a:defRPr sz="1100"/>
            </a:lvl7pPr>
            <a:lvl8pPr marL="2442772" indent="0">
              <a:buNone/>
              <a:defRPr sz="1100"/>
            </a:lvl8pPr>
            <a:lvl9pPr marL="2791742" indent="0">
              <a:buNone/>
              <a:defRPr sz="11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0FE62AD-4E6B-4415-BD58-73D01FDC751B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10628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A4E88AF-2BFF-4F80-B305-D16AB00CD4E4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1545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EE81F3-43CF-43EE-8373-4C6E3C36058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328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CF076B3-F387-46A3-AF38-3BCD2886BA87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49346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4D0491B-034E-4F70-AD5B-DE35EB5D301C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80969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  <a:prstGeom prst="rect">
            <a:avLst/>
          </a:prstGeom>
        </p:spPr>
        <p:txBody>
          <a:bodyPr lIns="91428" tIns="45714" rIns="91428" bIns="45714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BB1721F-A0B9-4E55-9E78-FFD0A0C520E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84592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206265"/>
            <a:ext cx="2056586" cy="4388659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206265"/>
            <a:ext cx="6042153" cy="4388659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F57ECF9-0DBC-4593-80C8-EE0119B7EA49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88054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  <a:prstGeom prst="rect">
            <a:avLst/>
          </a:prstGeom>
        </p:spPr>
        <p:txBody>
          <a:bodyPr lIns="91428" tIns="45714" rIns="91428" bIns="45714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2400"/>
            </a:lvl1pPr>
            <a:lvl2pPr marL="348966" indent="0">
              <a:buNone/>
              <a:defRPr sz="2100"/>
            </a:lvl2pPr>
            <a:lvl3pPr marL="697931" indent="0">
              <a:buNone/>
              <a:defRPr sz="1800"/>
            </a:lvl3pPr>
            <a:lvl4pPr marL="1046903" indent="0">
              <a:buNone/>
              <a:defRPr sz="1500"/>
            </a:lvl4pPr>
            <a:lvl5pPr marL="1395869" indent="0">
              <a:buNone/>
              <a:defRPr sz="1500"/>
            </a:lvl5pPr>
            <a:lvl6pPr marL="1744838" indent="0">
              <a:buNone/>
              <a:defRPr sz="1500"/>
            </a:lvl6pPr>
            <a:lvl7pPr marL="2093806" indent="0">
              <a:buNone/>
              <a:defRPr sz="1500"/>
            </a:lvl7pPr>
            <a:lvl8pPr marL="2442772" indent="0">
              <a:buNone/>
              <a:defRPr sz="1500"/>
            </a:lvl8pPr>
            <a:lvl9pPr marL="2791742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256C35C-FBEC-4511-A6F7-326C19D7D951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65743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E84536F-2090-47E1-B39F-0780364ED47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85515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52623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 algn="ctr">
              <a:buNone/>
              <a:defRPr/>
            </a:lvl1pPr>
            <a:lvl2pPr marL="348966" indent="0" algn="ctr">
              <a:buNone/>
              <a:defRPr/>
            </a:lvl2pPr>
            <a:lvl3pPr marL="697931" indent="0" algn="ctr">
              <a:buNone/>
              <a:defRPr/>
            </a:lvl3pPr>
            <a:lvl4pPr marL="1046903" indent="0" algn="ctr">
              <a:buNone/>
              <a:defRPr/>
            </a:lvl4pPr>
            <a:lvl5pPr marL="1395869" indent="0" algn="ctr">
              <a:buNone/>
              <a:defRPr/>
            </a:lvl5pPr>
            <a:lvl6pPr marL="1744838" indent="0" algn="ctr">
              <a:buNone/>
              <a:defRPr/>
            </a:lvl6pPr>
            <a:lvl7pPr marL="2093806" indent="0" algn="ctr">
              <a:buNone/>
              <a:defRPr/>
            </a:lvl7pPr>
            <a:lvl8pPr marL="2442772" indent="0" algn="ctr">
              <a:buNone/>
              <a:defRPr/>
            </a:lvl8pPr>
            <a:lvl9pPr marL="2791742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384B5EF-3890-4A8F-9693-36AB6CD70BF6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95548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8BC6AE1-EA95-4AD0-83DC-62C2F139AF5E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26370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  <a:prstGeom prst="rect">
            <a:avLst/>
          </a:prstGeom>
        </p:spPr>
        <p:txBody>
          <a:bodyPr lIns="91428" tIns="45714" rIns="91428" bIns="45714" anchor="t"/>
          <a:lstStyle>
            <a:lvl1pPr algn="l">
              <a:defRPr sz="31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500"/>
            </a:lvl1pPr>
            <a:lvl2pPr marL="348966" indent="0">
              <a:buNone/>
              <a:defRPr sz="1400"/>
            </a:lvl2pPr>
            <a:lvl3pPr marL="697931" indent="0">
              <a:buNone/>
              <a:defRPr sz="1200"/>
            </a:lvl3pPr>
            <a:lvl4pPr marL="1046903" indent="0">
              <a:buNone/>
              <a:defRPr sz="1100"/>
            </a:lvl4pPr>
            <a:lvl5pPr marL="1395869" indent="0">
              <a:buNone/>
              <a:defRPr sz="1100"/>
            </a:lvl5pPr>
            <a:lvl6pPr marL="1744838" indent="0">
              <a:buNone/>
              <a:defRPr sz="1100"/>
            </a:lvl6pPr>
            <a:lvl7pPr marL="2093806" indent="0">
              <a:buNone/>
              <a:defRPr sz="1100"/>
            </a:lvl7pPr>
            <a:lvl8pPr marL="2442772" indent="0">
              <a:buNone/>
              <a:defRPr sz="1100"/>
            </a:lvl8pPr>
            <a:lvl9pPr marL="2791742" indent="0">
              <a:buNone/>
              <a:defRPr sz="11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0FE62AD-4E6B-4415-BD58-73D01FDC751B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802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A4E88AF-2BFF-4F80-B305-D16AB00CD4E4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00678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EE81F3-43CF-43EE-8373-4C6E3C36058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74702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CF076B3-F387-46A3-AF38-3BCD2886BA87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22979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4D0491B-034E-4F70-AD5B-DE35EB5D301C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1911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  <a:prstGeom prst="rect">
            <a:avLst/>
          </a:prstGeom>
        </p:spPr>
        <p:txBody>
          <a:bodyPr lIns="91428" tIns="45714" rIns="91428" bIns="45714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BB1721F-A0B9-4E55-9E78-FFD0A0C520E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55496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206265"/>
            <a:ext cx="2056586" cy="4388659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206265"/>
            <a:ext cx="6042153" cy="4388659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F57ECF9-0DBC-4593-80C8-EE0119B7EA49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47223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  <a:prstGeom prst="rect">
            <a:avLst/>
          </a:prstGeom>
        </p:spPr>
        <p:txBody>
          <a:bodyPr lIns="91428" tIns="45714" rIns="91428" bIns="45714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2400"/>
            </a:lvl1pPr>
            <a:lvl2pPr marL="348966" indent="0">
              <a:buNone/>
              <a:defRPr sz="2100"/>
            </a:lvl2pPr>
            <a:lvl3pPr marL="697931" indent="0">
              <a:buNone/>
              <a:defRPr sz="1800"/>
            </a:lvl3pPr>
            <a:lvl4pPr marL="1046903" indent="0">
              <a:buNone/>
              <a:defRPr sz="1500"/>
            </a:lvl4pPr>
            <a:lvl5pPr marL="1395869" indent="0">
              <a:buNone/>
              <a:defRPr sz="1500"/>
            </a:lvl5pPr>
            <a:lvl6pPr marL="1744838" indent="0">
              <a:buNone/>
              <a:defRPr sz="1500"/>
            </a:lvl6pPr>
            <a:lvl7pPr marL="2093806" indent="0">
              <a:buNone/>
              <a:defRPr sz="1500"/>
            </a:lvl7pPr>
            <a:lvl8pPr marL="2442772" indent="0">
              <a:buNone/>
              <a:defRPr sz="1500"/>
            </a:lvl8pPr>
            <a:lvl9pPr marL="2791742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256C35C-FBEC-4511-A6F7-326C19D7D951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19686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E84536F-2090-47E1-B39F-0780364ED47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73448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84778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 algn="ctr">
              <a:buNone/>
              <a:defRPr/>
            </a:lvl1pPr>
            <a:lvl2pPr marL="348966" indent="0" algn="ctr">
              <a:buNone/>
              <a:defRPr/>
            </a:lvl2pPr>
            <a:lvl3pPr marL="697931" indent="0" algn="ctr">
              <a:buNone/>
              <a:defRPr/>
            </a:lvl3pPr>
            <a:lvl4pPr marL="1046903" indent="0" algn="ctr">
              <a:buNone/>
              <a:defRPr/>
            </a:lvl4pPr>
            <a:lvl5pPr marL="1395869" indent="0" algn="ctr">
              <a:buNone/>
              <a:defRPr/>
            </a:lvl5pPr>
            <a:lvl6pPr marL="1744838" indent="0" algn="ctr">
              <a:buNone/>
              <a:defRPr/>
            </a:lvl6pPr>
            <a:lvl7pPr marL="2093806" indent="0" algn="ctr">
              <a:buNone/>
              <a:defRPr/>
            </a:lvl7pPr>
            <a:lvl8pPr marL="2442772" indent="0" algn="ctr">
              <a:buNone/>
              <a:defRPr/>
            </a:lvl8pPr>
            <a:lvl9pPr marL="2791742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384B5EF-3890-4A8F-9693-36AB6CD70BF6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211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74030" tIns="37013" rIns="74030" bIns="37013"/>
          <a:lstStyle>
            <a:lvl1pPr>
              <a:defRPr sz="2400">
                <a:ea typeface="微軟正黑體" pitchFamily="34" charset="-120"/>
              </a:defRPr>
            </a:lvl1pPr>
            <a:lvl2pPr>
              <a:defRPr sz="2100">
                <a:ea typeface="微軟正黑體" pitchFamily="34" charset="-120"/>
              </a:defRPr>
            </a:lvl2pPr>
            <a:lvl3pPr>
              <a:defRPr sz="1800">
                <a:ea typeface="微軟正黑體" pitchFamily="34" charset="-120"/>
              </a:defRPr>
            </a:lvl3pPr>
            <a:lvl4pPr>
              <a:defRPr sz="1500">
                <a:ea typeface="微軟正黑體" pitchFamily="34" charset="-120"/>
              </a:defRPr>
            </a:lvl4pPr>
            <a:lvl5pPr>
              <a:defRPr sz="1500">
                <a:ea typeface="微軟正黑體" pitchFamily="34" charset="-120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74030" tIns="37013" rIns="74030" bIns="37013"/>
          <a:lstStyle>
            <a:lvl1pPr marL="0" indent="0">
              <a:buNone/>
              <a:defRPr sz="1100">
                <a:ea typeface="微軟正黑體" pitchFamily="34" charset="-120"/>
              </a:defRPr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8BC6AE1-EA95-4AD0-83DC-62C2F139AF5E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5488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  <a:prstGeom prst="rect">
            <a:avLst/>
          </a:prstGeom>
        </p:spPr>
        <p:txBody>
          <a:bodyPr lIns="91428" tIns="45714" rIns="91428" bIns="45714" anchor="t"/>
          <a:lstStyle>
            <a:lvl1pPr algn="l">
              <a:defRPr sz="31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500"/>
            </a:lvl1pPr>
            <a:lvl2pPr marL="348966" indent="0">
              <a:buNone/>
              <a:defRPr sz="1400"/>
            </a:lvl2pPr>
            <a:lvl3pPr marL="697931" indent="0">
              <a:buNone/>
              <a:defRPr sz="1200"/>
            </a:lvl3pPr>
            <a:lvl4pPr marL="1046903" indent="0">
              <a:buNone/>
              <a:defRPr sz="1100"/>
            </a:lvl4pPr>
            <a:lvl5pPr marL="1395869" indent="0">
              <a:buNone/>
              <a:defRPr sz="1100"/>
            </a:lvl5pPr>
            <a:lvl6pPr marL="1744838" indent="0">
              <a:buNone/>
              <a:defRPr sz="1100"/>
            </a:lvl6pPr>
            <a:lvl7pPr marL="2093806" indent="0">
              <a:buNone/>
              <a:defRPr sz="1100"/>
            </a:lvl7pPr>
            <a:lvl8pPr marL="2442772" indent="0">
              <a:buNone/>
              <a:defRPr sz="1100"/>
            </a:lvl8pPr>
            <a:lvl9pPr marL="2791742" indent="0">
              <a:buNone/>
              <a:defRPr sz="11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0FE62AD-4E6B-4415-BD58-73D01FDC751B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95682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A4E88AF-2BFF-4F80-B305-D16AB00CD4E4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2669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EE81F3-43CF-43EE-8373-4C6E3C36058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84209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CF076B3-F387-46A3-AF38-3BCD2886BA87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98993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4D0491B-034E-4F70-AD5B-DE35EB5D301C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38126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  <a:prstGeom prst="rect">
            <a:avLst/>
          </a:prstGeom>
        </p:spPr>
        <p:txBody>
          <a:bodyPr lIns="91428" tIns="45714" rIns="91428" bIns="45714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BB1721F-A0B9-4E55-9E78-FFD0A0C520E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33347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206265"/>
            <a:ext cx="2056586" cy="4388659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206265"/>
            <a:ext cx="6042153" cy="4388659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F57ECF9-0DBC-4593-80C8-EE0119B7EA49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46919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  <a:prstGeom prst="rect">
            <a:avLst/>
          </a:prstGeom>
        </p:spPr>
        <p:txBody>
          <a:bodyPr lIns="91428" tIns="45714" rIns="91428" bIns="45714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2400"/>
            </a:lvl1pPr>
            <a:lvl2pPr marL="348966" indent="0">
              <a:buNone/>
              <a:defRPr sz="2100"/>
            </a:lvl2pPr>
            <a:lvl3pPr marL="697931" indent="0">
              <a:buNone/>
              <a:defRPr sz="1800"/>
            </a:lvl3pPr>
            <a:lvl4pPr marL="1046903" indent="0">
              <a:buNone/>
              <a:defRPr sz="1500"/>
            </a:lvl4pPr>
            <a:lvl5pPr marL="1395869" indent="0">
              <a:buNone/>
              <a:defRPr sz="1500"/>
            </a:lvl5pPr>
            <a:lvl6pPr marL="1744838" indent="0">
              <a:buNone/>
              <a:defRPr sz="1500"/>
            </a:lvl6pPr>
            <a:lvl7pPr marL="2093806" indent="0">
              <a:buNone/>
              <a:defRPr sz="1500"/>
            </a:lvl7pPr>
            <a:lvl8pPr marL="2442772" indent="0">
              <a:buNone/>
              <a:defRPr sz="1500"/>
            </a:lvl8pPr>
            <a:lvl9pPr marL="2791742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256C35C-FBEC-4511-A6F7-326C19D7D951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05418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E84536F-2090-47E1-B39F-0780364ED47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792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1878" y="3600344"/>
            <a:ext cx="5486943" cy="425475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  <a:prstGeom prst="rect">
            <a:avLst/>
          </a:prstGeom>
        </p:spPr>
        <p:txBody>
          <a:bodyPr lIns="74030" tIns="37013" rIns="74030" bIns="37013"/>
          <a:lstStyle>
            <a:lvl1pPr marL="0" indent="0">
              <a:buNone/>
              <a:defRPr sz="2400">
                <a:ea typeface="微軟正黑體" pitchFamily="34" charset="-120"/>
              </a:defRPr>
            </a:lvl1pPr>
            <a:lvl2pPr marL="348966" indent="0">
              <a:buNone/>
              <a:defRPr sz="2100"/>
            </a:lvl2pPr>
            <a:lvl3pPr marL="697931" indent="0">
              <a:buNone/>
              <a:defRPr sz="1800"/>
            </a:lvl3pPr>
            <a:lvl4pPr marL="1046903" indent="0">
              <a:buNone/>
              <a:defRPr sz="1500"/>
            </a:lvl4pPr>
            <a:lvl5pPr marL="1395869" indent="0">
              <a:buNone/>
              <a:defRPr sz="1500"/>
            </a:lvl5pPr>
            <a:lvl6pPr marL="1744838" indent="0">
              <a:buNone/>
              <a:defRPr sz="1500"/>
            </a:lvl6pPr>
            <a:lvl7pPr marL="2093806" indent="0">
              <a:buNone/>
              <a:defRPr sz="1500"/>
            </a:lvl7pPr>
            <a:lvl8pPr marL="2442772" indent="0">
              <a:buNone/>
              <a:defRPr sz="1500"/>
            </a:lvl8pPr>
            <a:lvl9pPr marL="2791742" indent="0">
              <a:buNone/>
              <a:defRPr sz="1500"/>
            </a:lvl9pPr>
          </a:lstStyle>
          <a:p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1878" y="4025819"/>
            <a:ext cx="5486943" cy="603657"/>
          </a:xfrm>
          <a:prstGeom prst="rect">
            <a:avLst/>
          </a:prstGeom>
        </p:spPr>
        <p:txBody>
          <a:bodyPr lIns="74030" tIns="37013" rIns="74030" bIns="37013"/>
          <a:lstStyle>
            <a:lvl1pPr marL="0" indent="0">
              <a:buNone/>
              <a:defRPr sz="1100">
                <a:ea typeface="微軟正黑體" pitchFamily="34" charset="-120"/>
              </a:defRPr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84465A-7203-4639-B898-5F8366892F7D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27064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529" y="1598238"/>
            <a:ext cx="7772943" cy="1102565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057" y="2914615"/>
            <a:ext cx="6401886" cy="1314222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 algn="ctr">
              <a:buNone/>
              <a:defRPr/>
            </a:lvl1pPr>
            <a:lvl2pPr marL="348966" indent="0" algn="ctr">
              <a:buNone/>
              <a:defRPr/>
            </a:lvl2pPr>
            <a:lvl3pPr marL="697931" indent="0" algn="ctr">
              <a:buNone/>
              <a:defRPr/>
            </a:lvl3pPr>
            <a:lvl4pPr marL="1046903" indent="0" algn="ctr">
              <a:buNone/>
              <a:defRPr/>
            </a:lvl4pPr>
            <a:lvl5pPr marL="1395869" indent="0" algn="ctr">
              <a:buNone/>
              <a:defRPr/>
            </a:lvl5pPr>
            <a:lvl6pPr marL="1744838" indent="0" algn="ctr">
              <a:buNone/>
              <a:defRPr/>
            </a:lvl6pPr>
            <a:lvl7pPr marL="2093806" indent="0" algn="ctr">
              <a:buNone/>
              <a:defRPr/>
            </a:lvl7pPr>
            <a:lvl8pPr marL="2442772" indent="0" algn="ctr">
              <a:buNone/>
              <a:defRPr/>
            </a:lvl8pPr>
            <a:lvl9pPr marL="2791742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384B5EF-3890-4A8F-9693-36AB6CD70BF6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62778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475" y="1199756"/>
            <a:ext cx="8229057" cy="3395163"/>
          </a:xfrm>
          <a:prstGeom prst="rect">
            <a:avLst/>
          </a:prstGeom>
        </p:spPr>
        <p:txBody>
          <a:bodyPr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8BC6AE1-EA95-4AD0-83DC-62C2F139AF5E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37116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183" y="3305540"/>
            <a:ext cx="7772943" cy="1021573"/>
          </a:xfrm>
          <a:prstGeom prst="rect">
            <a:avLst/>
          </a:prstGeom>
        </p:spPr>
        <p:txBody>
          <a:bodyPr lIns="91428" tIns="45714" rIns="91428" bIns="45714" anchor="t"/>
          <a:lstStyle>
            <a:lvl1pPr algn="l">
              <a:defRPr sz="31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183" y="2180293"/>
            <a:ext cx="7772943" cy="1125242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500"/>
            </a:lvl1pPr>
            <a:lvl2pPr marL="348966" indent="0">
              <a:buNone/>
              <a:defRPr sz="1400"/>
            </a:lvl2pPr>
            <a:lvl3pPr marL="697931" indent="0">
              <a:buNone/>
              <a:defRPr sz="1200"/>
            </a:lvl3pPr>
            <a:lvl4pPr marL="1046903" indent="0">
              <a:buNone/>
              <a:defRPr sz="1100"/>
            </a:lvl4pPr>
            <a:lvl5pPr marL="1395869" indent="0">
              <a:buNone/>
              <a:defRPr sz="1100"/>
            </a:lvl5pPr>
            <a:lvl6pPr marL="1744838" indent="0">
              <a:buNone/>
              <a:defRPr sz="1100"/>
            </a:lvl6pPr>
            <a:lvl7pPr marL="2093806" indent="0">
              <a:buNone/>
              <a:defRPr sz="1100"/>
            </a:lvl7pPr>
            <a:lvl8pPr marL="2442772" indent="0">
              <a:buNone/>
              <a:defRPr sz="1100"/>
            </a:lvl8pPr>
            <a:lvl9pPr marL="2791742" indent="0">
              <a:buNone/>
              <a:defRPr sz="11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0FE62AD-4E6B-4415-BD58-73D01FDC751B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78226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479" y="1199756"/>
            <a:ext cx="4049369" cy="33951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37160" y="1199756"/>
            <a:ext cx="4049370" cy="3395163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A4E88AF-2BFF-4F80-B305-D16AB00CD4E4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03662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5" y="206260"/>
            <a:ext cx="8229057" cy="857430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478" y="1151160"/>
            <a:ext cx="4039867" cy="479470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478" y="1630634"/>
            <a:ext cx="4039867" cy="296428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304" y="1151160"/>
            <a:ext cx="4041225" cy="479470"/>
          </a:xfrm>
          <a:prstGeom prst="rect">
            <a:avLst/>
          </a:prstGeom>
        </p:spPr>
        <p:txBody>
          <a:bodyPr lIns="91428" tIns="45714" rIns="91428" bIns="45714" anchor="b"/>
          <a:lstStyle>
            <a:lvl1pPr marL="0" indent="0">
              <a:buNone/>
              <a:defRPr sz="1800" b="1"/>
            </a:lvl1pPr>
            <a:lvl2pPr marL="348966" indent="0">
              <a:buNone/>
              <a:defRPr sz="1500" b="1"/>
            </a:lvl2pPr>
            <a:lvl3pPr marL="697931" indent="0">
              <a:buNone/>
              <a:defRPr sz="1400" b="1"/>
            </a:lvl3pPr>
            <a:lvl4pPr marL="1046903" indent="0">
              <a:buNone/>
              <a:defRPr sz="1200" b="1"/>
            </a:lvl4pPr>
            <a:lvl5pPr marL="1395869" indent="0">
              <a:buNone/>
              <a:defRPr sz="1200" b="1"/>
            </a:lvl5pPr>
            <a:lvl6pPr marL="1744838" indent="0">
              <a:buNone/>
              <a:defRPr sz="1200" b="1"/>
            </a:lvl6pPr>
            <a:lvl7pPr marL="2093806" indent="0">
              <a:buNone/>
              <a:defRPr sz="1200" b="1"/>
            </a:lvl7pPr>
            <a:lvl8pPr marL="2442772" indent="0">
              <a:buNone/>
              <a:defRPr sz="1200" b="1"/>
            </a:lvl8pPr>
            <a:lvl9pPr marL="2791742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304" y="1630634"/>
            <a:ext cx="4041225" cy="296428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EE81F3-43CF-43EE-8373-4C6E3C36058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95470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4" y="206260"/>
            <a:ext cx="7282892" cy="857430"/>
          </a:xfrm>
          <a:prstGeom prst="rect">
            <a:avLst/>
          </a:prstGeom>
        </p:spPr>
        <p:txBody>
          <a:bodyPr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CF076B3-F387-46A3-AF38-3BCD2886BA87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42109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4D0491B-034E-4F70-AD5B-DE35EB5D301C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69230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472" y="205185"/>
            <a:ext cx="3008181" cy="871469"/>
          </a:xfrm>
          <a:prstGeom prst="rect">
            <a:avLst/>
          </a:prstGeom>
        </p:spPr>
        <p:txBody>
          <a:bodyPr lIns="91428" tIns="45714" rIns="91428" bIns="45714" anchor="b"/>
          <a:lstStyle>
            <a:lvl1pPr algn="l">
              <a:defRPr sz="1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615" y="205185"/>
            <a:ext cx="5110921" cy="4389739"/>
          </a:xfrm>
          <a:prstGeom prst="rect">
            <a:avLst/>
          </a:prstGeom>
        </p:spPr>
        <p:txBody>
          <a:bodyPr lIns="91428" tIns="45714" rIns="91428" bIns="45714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472" y="1076650"/>
            <a:ext cx="3008181" cy="3518270"/>
          </a:xfrm>
          <a:prstGeom prst="rect">
            <a:avLst/>
          </a:prstGeom>
        </p:spPr>
        <p:txBody>
          <a:bodyPr lIns="91428" tIns="45714" rIns="91428" bIns="45714"/>
          <a:lstStyle>
            <a:lvl1pPr marL="0" indent="0">
              <a:buNone/>
              <a:defRPr sz="1100"/>
            </a:lvl1pPr>
            <a:lvl2pPr marL="348966" indent="0">
              <a:buNone/>
              <a:defRPr sz="900"/>
            </a:lvl2pPr>
            <a:lvl3pPr marL="697931" indent="0">
              <a:buNone/>
              <a:defRPr sz="800"/>
            </a:lvl3pPr>
            <a:lvl4pPr marL="1046903" indent="0">
              <a:buNone/>
              <a:defRPr sz="700"/>
            </a:lvl4pPr>
            <a:lvl5pPr marL="1395869" indent="0">
              <a:buNone/>
              <a:defRPr sz="700"/>
            </a:lvl5pPr>
            <a:lvl6pPr marL="1744838" indent="0">
              <a:buNone/>
              <a:defRPr sz="700"/>
            </a:lvl6pPr>
            <a:lvl7pPr marL="2093806" indent="0">
              <a:buNone/>
              <a:defRPr sz="700"/>
            </a:lvl7pPr>
            <a:lvl8pPr marL="2442772" indent="0">
              <a:buNone/>
              <a:defRPr sz="700"/>
            </a:lvl8pPr>
            <a:lvl9pPr marL="2791742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BB1721F-A0B9-4E55-9E78-FFD0A0C520E5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2687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944" y="206265"/>
            <a:ext cx="2056586" cy="4388659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475" y="206265"/>
            <a:ext cx="6042153" cy="4388659"/>
          </a:xfrm>
          <a:prstGeom prst="rect">
            <a:avLst/>
          </a:prstGeom>
        </p:spPr>
        <p:txBody>
          <a:bodyPr vert="eaVert" lIns="91428" tIns="45714" rIns="91428" bIns="45714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F57ECF9-0DBC-4593-80C8-EE0119B7EA49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645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13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12" Type="http://schemas.openxmlformats.org/officeDocument/2006/relationships/slideLayout" Target="../slideLayouts/slideLayout126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19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Relationship Id="rId1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5.xml"/><Relationship Id="rId13" Type="http://schemas.openxmlformats.org/officeDocument/2006/relationships/slideLayout" Target="../slideLayouts/slideLayout140.xml"/><Relationship Id="rId18" Type="http://schemas.openxmlformats.org/officeDocument/2006/relationships/slideLayout" Target="../slideLayouts/slideLayout145.xml"/><Relationship Id="rId3" Type="http://schemas.openxmlformats.org/officeDocument/2006/relationships/slideLayout" Target="../slideLayouts/slideLayout130.xml"/><Relationship Id="rId7" Type="http://schemas.openxmlformats.org/officeDocument/2006/relationships/slideLayout" Target="../slideLayouts/slideLayout134.xml"/><Relationship Id="rId12" Type="http://schemas.openxmlformats.org/officeDocument/2006/relationships/slideLayout" Target="../slideLayouts/slideLayout139.xml"/><Relationship Id="rId17" Type="http://schemas.openxmlformats.org/officeDocument/2006/relationships/slideLayout" Target="../slideLayouts/slideLayout144.xml"/><Relationship Id="rId2" Type="http://schemas.openxmlformats.org/officeDocument/2006/relationships/slideLayout" Target="../slideLayouts/slideLayout129.xml"/><Relationship Id="rId16" Type="http://schemas.openxmlformats.org/officeDocument/2006/relationships/slideLayout" Target="../slideLayouts/slideLayout143.xml"/><Relationship Id="rId20" Type="http://schemas.openxmlformats.org/officeDocument/2006/relationships/image" Target="../media/image2.jpeg"/><Relationship Id="rId1" Type="http://schemas.openxmlformats.org/officeDocument/2006/relationships/slideLayout" Target="../slideLayouts/slideLayout128.xml"/><Relationship Id="rId6" Type="http://schemas.openxmlformats.org/officeDocument/2006/relationships/slideLayout" Target="../slideLayouts/slideLayout133.xml"/><Relationship Id="rId11" Type="http://schemas.openxmlformats.org/officeDocument/2006/relationships/slideLayout" Target="../slideLayouts/slideLayout138.xml"/><Relationship Id="rId5" Type="http://schemas.openxmlformats.org/officeDocument/2006/relationships/slideLayout" Target="../slideLayouts/slideLayout132.xml"/><Relationship Id="rId15" Type="http://schemas.openxmlformats.org/officeDocument/2006/relationships/slideLayout" Target="../slideLayouts/slideLayout142.xml"/><Relationship Id="rId10" Type="http://schemas.openxmlformats.org/officeDocument/2006/relationships/slideLayout" Target="../slideLayouts/slideLayout137.xml"/><Relationship Id="rId19" Type="http://schemas.openxmlformats.org/officeDocument/2006/relationships/theme" Target="../theme/theme11.xml"/><Relationship Id="rId4" Type="http://schemas.openxmlformats.org/officeDocument/2006/relationships/slideLayout" Target="../slideLayouts/slideLayout131.xml"/><Relationship Id="rId9" Type="http://schemas.openxmlformats.org/officeDocument/2006/relationships/slideLayout" Target="../slideLayouts/slideLayout136.xml"/><Relationship Id="rId14" Type="http://schemas.openxmlformats.org/officeDocument/2006/relationships/slideLayout" Target="../slideLayouts/slideLayout14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3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8.xml"/><Relationship Id="rId7" Type="http://schemas.openxmlformats.org/officeDocument/2006/relationships/slideLayout" Target="../slideLayouts/slideLayout152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47.xml"/><Relationship Id="rId1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51.xml"/><Relationship Id="rId11" Type="http://schemas.openxmlformats.org/officeDocument/2006/relationships/slideLayout" Target="../slideLayouts/slideLayout156.xml"/><Relationship Id="rId5" Type="http://schemas.openxmlformats.org/officeDocument/2006/relationships/slideLayout" Target="../slideLayouts/slideLayout150.xml"/><Relationship Id="rId10" Type="http://schemas.openxmlformats.org/officeDocument/2006/relationships/slideLayout" Target="../slideLayouts/slideLayout155.xml"/><Relationship Id="rId4" Type="http://schemas.openxmlformats.org/officeDocument/2006/relationships/slideLayout" Target="../slideLayouts/slideLayout149.xml"/><Relationship Id="rId9" Type="http://schemas.openxmlformats.org/officeDocument/2006/relationships/slideLayout" Target="../slideLayouts/slideLayout154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4.xml"/><Relationship Id="rId13" Type="http://schemas.openxmlformats.org/officeDocument/2006/relationships/slideLayout" Target="../slideLayouts/slideLayout169.xml"/><Relationship Id="rId3" Type="http://schemas.openxmlformats.org/officeDocument/2006/relationships/slideLayout" Target="../slideLayouts/slideLayout159.xml"/><Relationship Id="rId7" Type="http://schemas.openxmlformats.org/officeDocument/2006/relationships/slideLayout" Target="../slideLayouts/slideLayout163.xml"/><Relationship Id="rId12" Type="http://schemas.openxmlformats.org/officeDocument/2006/relationships/slideLayout" Target="../slideLayouts/slideLayout168.xml"/><Relationship Id="rId2" Type="http://schemas.openxmlformats.org/officeDocument/2006/relationships/slideLayout" Target="../slideLayouts/slideLayout158.xml"/><Relationship Id="rId1" Type="http://schemas.openxmlformats.org/officeDocument/2006/relationships/slideLayout" Target="../slideLayouts/slideLayout157.xml"/><Relationship Id="rId6" Type="http://schemas.openxmlformats.org/officeDocument/2006/relationships/slideLayout" Target="../slideLayouts/slideLayout162.xml"/><Relationship Id="rId11" Type="http://schemas.openxmlformats.org/officeDocument/2006/relationships/slideLayout" Target="../slideLayouts/slideLayout167.xml"/><Relationship Id="rId5" Type="http://schemas.openxmlformats.org/officeDocument/2006/relationships/slideLayout" Target="../slideLayouts/slideLayout161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66.xml"/><Relationship Id="rId4" Type="http://schemas.openxmlformats.org/officeDocument/2006/relationships/slideLayout" Target="../slideLayouts/slideLayout160.xml"/><Relationship Id="rId9" Type="http://schemas.openxmlformats.org/officeDocument/2006/relationships/slideLayout" Target="../slideLayouts/slideLayout165.xml"/><Relationship Id="rId14" Type="http://schemas.openxmlformats.org/officeDocument/2006/relationships/theme" Target="../theme/theme1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image" Target="../media/image2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image" Target="../media/image2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2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slideLayout" Target="../slideLayouts/slideLayout114.xml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0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21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475" y="1543159"/>
            <a:ext cx="8229057" cy="8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4030" tIns="37013" rIns="74030" bIns="3701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按一下以編輯母片標題樣式</a:t>
            </a:r>
          </a:p>
        </p:txBody>
      </p:sp>
      <p:sp>
        <p:nvSpPr>
          <p:cNvPr id="135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679707" y="4139206"/>
            <a:ext cx="3200943" cy="44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4030" tIns="37013" rIns="74030" bIns="37013" numCol="1" anchor="t" anchorCtr="0" compatLnSpc="1">
            <a:prstTxWarp prst="textNoShape">
              <a:avLst/>
            </a:prstTxWarp>
          </a:bodyPr>
          <a:lstStyle>
            <a:lvl1pPr algn="ctr">
              <a:defRPr sz="1200" b="0">
                <a:solidFill>
                  <a:schemeClr val="bg1"/>
                </a:solidFill>
                <a:latin typeface="+mj-lt"/>
                <a:ea typeface="微軟正黑體" pitchFamily="34" charset="-120"/>
              </a:defRPr>
            </a:lvl1pPr>
          </a:lstStyle>
          <a:p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4033" r:id="rId12"/>
    <p:sldLayoutId id="2147483892" r:id="rId13"/>
    <p:sldLayoutId id="2147483893" r:id="rId14"/>
    <p:sldLayoutId id="2147483894" r:id="rId15"/>
    <p:sldLayoutId id="2147483895" r:id="rId16"/>
    <p:sldLayoutId id="2147483896" r:id="rId17"/>
    <p:sldLayoutId id="2147483897" r:id="rId18"/>
    <p:sldLayoutId id="2147483900" r:id="rId19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+mj-lt"/>
          <a:ea typeface="微軟正黑體" pitchFamily="34" charset="-120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2pPr>
      <a:lvl3pPr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3pPr>
      <a:lvl4pPr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4pPr>
      <a:lvl5pPr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5pPr>
      <a:lvl6pPr marL="348966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6pPr>
      <a:lvl7pPr marL="697931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7pPr>
      <a:lvl8pPr marL="1046903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8pPr>
      <a:lvl9pPr marL="1395869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itchFamily="34" charset="0"/>
          <a:ea typeface="新細明體" pitchFamily="18" charset="-120"/>
        </a:defRPr>
      </a:lvl9pPr>
    </p:titleStyle>
    <p:bodyStyle>
      <a:lvl1pPr marL="261728" indent="-261728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567073" indent="-218102" algn="l" rtl="0" fontAlgn="base">
        <a:spcBef>
          <a:spcPct val="20000"/>
        </a:spcBef>
        <a:spcAft>
          <a:spcPct val="0"/>
        </a:spcAft>
        <a:buChar char="–"/>
        <a:defRPr kumimoji="1" sz="2100">
          <a:solidFill>
            <a:schemeClr val="tx1"/>
          </a:solidFill>
          <a:latin typeface="+mn-lt"/>
          <a:ea typeface="+mn-ea"/>
        </a:defRPr>
      </a:lvl2pPr>
      <a:lvl3pPr marL="872423" indent="-174486" algn="l" rtl="0" fontAlgn="base">
        <a:spcBef>
          <a:spcPct val="20000"/>
        </a:spcBef>
        <a:spcAft>
          <a:spcPct val="0"/>
        </a:spcAft>
        <a:buChar char="•"/>
        <a:defRPr kumimoji="1" sz="1800">
          <a:solidFill>
            <a:schemeClr val="tx1"/>
          </a:solidFill>
          <a:latin typeface="+mn-lt"/>
          <a:ea typeface="+mn-ea"/>
        </a:defRPr>
      </a:lvl3pPr>
      <a:lvl4pPr marL="1221389" indent="-174486" algn="l" rtl="0" fontAlgn="base">
        <a:spcBef>
          <a:spcPct val="20000"/>
        </a:spcBef>
        <a:spcAft>
          <a:spcPct val="0"/>
        </a:spcAft>
        <a:buChar char="–"/>
        <a:defRPr kumimoji="1" sz="1500">
          <a:solidFill>
            <a:schemeClr val="tx1"/>
          </a:solidFill>
          <a:latin typeface="+mn-lt"/>
          <a:ea typeface="+mn-ea"/>
        </a:defRPr>
      </a:lvl4pPr>
      <a:lvl5pPr marL="1570355" indent="-17448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5pPr>
      <a:lvl6pPr marL="1919320" indent="-17448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6pPr>
      <a:lvl7pPr marL="2268287" indent="-17448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7pPr>
      <a:lvl8pPr marL="2617253" indent="-17448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8pPr>
      <a:lvl9pPr marL="2966223" indent="-17448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96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7931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903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869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838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0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77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74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5029" y="4786064"/>
            <a:ext cx="2133962" cy="35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15" tIns="42208" rIns="84415" bIns="42208" numCol="1" anchor="t" anchorCtr="0" compatLnSpc="1">
            <a:prstTxWarp prst="textNoShape">
              <a:avLst/>
            </a:prstTxWarp>
          </a:bodyPr>
          <a:lstStyle>
            <a:lvl1pPr defTabSz="796081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</a:defRPr>
            </a:lvl1pPr>
          </a:lstStyle>
          <a:p>
            <a:fld id="{6B84465A-7203-4639-B898-5F8366892F7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11" name="燕尾形 2"/>
          <p:cNvSpPr>
            <a:spLocks noChangeArrowheads="1"/>
          </p:cNvSpPr>
          <p:nvPr userDrawn="1"/>
        </p:nvSpPr>
        <p:spPr bwMode="auto">
          <a:xfrm>
            <a:off x="6012160" y="123478"/>
            <a:ext cx="1152128" cy="339011"/>
          </a:xfrm>
          <a:prstGeom prst="chevron">
            <a:avLst>
              <a:gd name="adj" fmla="val 26711"/>
            </a:avLst>
          </a:prstGeom>
          <a:solidFill>
            <a:schemeClr val="accent5">
              <a:lumMod val="25000"/>
            </a:schemeClr>
          </a:solidFill>
          <a:ln>
            <a:solidFill>
              <a:schemeClr val="accent5">
                <a:lumMod val="25000"/>
              </a:schemeClr>
            </a:solidFill>
          </a:ln>
        </p:spPr>
        <p:txBody>
          <a:bodyPr lIns="91428" tIns="45714" rIns="91428" bIns="45714" anchor="ctr"/>
          <a:lstStyle/>
          <a:p>
            <a:pPr algn="ctr"/>
            <a:endParaRPr lang="zh-CN" altLang="zh-CN" sz="1400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12" name="TextBox 5"/>
          <p:cNvSpPr>
            <a:spLocks noChangeArrowheads="1"/>
          </p:cNvSpPr>
          <p:nvPr userDrawn="1"/>
        </p:nvSpPr>
        <p:spPr bwMode="auto">
          <a:xfrm>
            <a:off x="4788024" y="196066"/>
            <a:ext cx="108012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04  </a:t>
            </a:r>
            <a:r>
              <a:rPr lang="zh-TW" altLang="en-US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經營實績</a:t>
            </a:r>
            <a:endParaRPr lang="zh-CN" altLang="en-US" sz="1400" dirty="0">
              <a:solidFill>
                <a:schemeClr val="accent3">
                  <a:lumMod val="50000"/>
                </a:schemeClr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3" name="TextBox 6"/>
          <p:cNvSpPr>
            <a:spLocks noChangeArrowheads="1"/>
          </p:cNvSpPr>
          <p:nvPr userDrawn="1"/>
        </p:nvSpPr>
        <p:spPr bwMode="auto">
          <a:xfrm>
            <a:off x="251520" y="196066"/>
            <a:ext cx="114451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01 </a:t>
            </a:r>
            <a:r>
              <a:rPr lang="en-US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 </a:t>
            </a:r>
            <a:r>
              <a:rPr lang="zh-TW" altLang="en-US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公司概況</a:t>
            </a:r>
            <a:endParaRPr lang="zh-CN" altLang="en-US" sz="1400" dirty="0">
              <a:solidFill>
                <a:schemeClr val="accent3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4" name="TextBox 10"/>
          <p:cNvSpPr>
            <a:spLocks noChangeArrowheads="1"/>
          </p:cNvSpPr>
          <p:nvPr userDrawn="1"/>
        </p:nvSpPr>
        <p:spPr bwMode="auto">
          <a:xfrm>
            <a:off x="1547664" y="196066"/>
            <a:ext cx="16912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02  </a:t>
            </a:r>
            <a:r>
              <a:rPr lang="zh-TW" altLang="en-US" sz="1400" dirty="0" smtClean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產品與市場概況</a:t>
            </a:r>
            <a:endParaRPr lang="zh-CN" altLang="en-US" sz="1400" b="1" dirty="0">
              <a:solidFill>
                <a:schemeClr val="accent3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5" name="TextBox 11"/>
          <p:cNvSpPr>
            <a:spLocks noChangeArrowheads="1"/>
          </p:cNvSpPr>
          <p:nvPr userDrawn="1"/>
        </p:nvSpPr>
        <p:spPr bwMode="auto">
          <a:xfrm>
            <a:off x="3325574" y="196066"/>
            <a:ext cx="131843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03  </a:t>
            </a:r>
            <a:r>
              <a:rPr lang="zh-TW" altLang="en-US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核心競爭力</a:t>
            </a:r>
            <a:endParaRPr lang="zh-CN" altLang="en-US" sz="1400" dirty="0">
              <a:solidFill>
                <a:schemeClr val="accent3">
                  <a:lumMod val="50000"/>
                </a:schemeClr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6" name="TextBox 5"/>
          <p:cNvSpPr>
            <a:spLocks noChangeArrowheads="1"/>
          </p:cNvSpPr>
          <p:nvPr userDrawn="1"/>
        </p:nvSpPr>
        <p:spPr bwMode="auto">
          <a:xfrm>
            <a:off x="7236296" y="196066"/>
            <a:ext cx="11521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</a:t>
            </a:r>
            <a:r>
              <a:rPr lang="en-US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6</a:t>
            </a:r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  </a:t>
            </a:r>
            <a:r>
              <a:rPr lang="zh-TW" altLang="en-US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未來展望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7" name="TextBox 5"/>
          <p:cNvSpPr>
            <a:spLocks noChangeArrowheads="1"/>
          </p:cNvSpPr>
          <p:nvPr userDrawn="1"/>
        </p:nvSpPr>
        <p:spPr bwMode="auto">
          <a:xfrm>
            <a:off x="6054313" y="196066"/>
            <a:ext cx="103796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0</a:t>
            </a:r>
            <a:r>
              <a:rPr lang="en-US" altLang="zh-CN" sz="1400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5</a:t>
            </a:r>
            <a:r>
              <a:rPr lang="zh-CN" altLang="zh-CN" sz="1400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  </a:t>
            </a:r>
            <a:r>
              <a:rPr lang="zh-TW" altLang="en-US" sz="1400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公司</a:t>
            </a:r>
            <a:r>
              <a:rPr lang="en-US" altLang="zh-TW" sz="1400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ESG</a:t>
            </a:r>
            <a:endParaRPr lang="zh-CN" altLang="en-US" sz="1400" dirty="0">
              <a:solidFill>
                <a:schemeClr val="bg1"/>
              </a:solidFill>
              <a:latin typeface="Impact" pitchFamily="34" charset="0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39230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8" r:id="rId1"/>
    <p:sldLayoutId id="2147484129" r:id="rId2"/>
    <p:sldLayoutId id="2147484130" r:id="rId3"/>
    <p:sldLayoutId id="2147484131" r:id="rId4"/>
    <p:sldLayoutId id="2147484132" r:id="rId5"/>
    <p:sldLayoutId id="2147484133" r:id="rId6"/>
    <p:sldLayoutId id="2147484134" r:id="rId7"/>
    <p:sldLayoutId id="2147484135" r:id="rId8"/>
    <p:sldLayoutId id="2147484136" r:id="rId9"/>
    <p:sldLayoutId id="2147484137" r:id="rId10"/>
    <p:sldLayoutId id="2147484138" r:id="rId11"/>
    <p:sldLayoutId id="2147484139" r:id="rId12"/>
    <p:sldLayoutId id="2147484214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348966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697931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046903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395869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298076" indent="-29807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l"/>
        <a:defRPr kumimoji="1" sz="1800" b="1">
          <a:solidFill>
            <a:schemeClr val="tx1"/>
          </a:solidFill>
          <a:latin typeface="+mn-lt"/>
          <a:ea typeface="+mn-ea"/>
          <a:cs typeface="+mn-cs"/>
        </a:defRPr>
      </a:lvl1pPr>
      <a:lvl2pPr marL="647045" indent="-248399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Trebuchet MS" pitchFamily="34" charset="0"/>
        <a:buChar char="―"/>
        <a:defRPr kumimoji="1">
          <a:solidFill>
            <a:schemeClr val="tx1"/>
          </a:solidFill>
          <a:latin typeface="+mn-lt"/>
          <a:ea typeface="+mn-ea"/>
        </a:defRPr>
      </a:lvl2pPr>
      <a:lvl3pPr marL="994805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¢"/>
        <a:defRPr kumimoji="1">
          <a:solidFill>
            <a:schemeClr val="tx1"/>
          </a:solidFill>
          <a:latin typeface="+mn-lt"/>
          <a:ea typeface="+mn-ea"/>
        </a:defRPr>
      </a:lvl3pPr>
      <a:lvl4pPr marL="1393448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p"/>
        <a:defRPr kumimoji="1">
          <a:solidFill>
            <a:schemeClr val="tx1"/>
          </a:solidFill>
          <a:latin typeface="+mn-lt"/>
          <a:ea typeface="+mn-ea"/>
        </a:defRPr>
      </a:lvl4pPr>
      <a:lvl5pPr marL="1789668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5pPr>
      <a:lvl6pPr marL="2138636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2487605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2836571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3185540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96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7931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903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869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838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0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77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74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20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1" y="1198960"/>
            <a:ext cx="8229600" cy="339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812" tIns="35906" rIns="71812" bIns="359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First level</a:t>
            </a:r>
          </a:p>
          <a:p>
            <a:pPr lvl="1"/>
            <a:r>
              <a:rPr lang="en-US" altLang="zh-TW"/>
              <a:t>Second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4097" y="4786312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812" tIns="35906" rIns="71812" bIns="35906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1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69B50439-2A61-4D9E-9C92-B54B7FAE61AB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  <p:sp>
        <p:nvSpPr>
          <p:cNvPr id="4" name="燕尾形 2"/>
          <p:cNvSpPr>
            <a:spLocks noChangeArrowheads="1"/>
          </p:cNvSpPr>
          <p:nvPr userDrawn="1"/>
        </p:nvSpPr>
        <p:spPr bwMode="auto">
          <a:xfrm>
            <a:off x="7164288" y="72499"/>
            <a:ext cx="1224136" cy="339011"/>
          </a:xfrm>
          <a:prstGeom prst="chevron">
            <a:avLst>
              <a:gd name="adj" fmla="val 26711"/>
            </a:avLst>
          </a:prstGeom>
          <a:solidFill>
            <a:srgbClr val="FF66CC"/>
          </a:solidFill>
          <a:ln>
            <a:solidFill>
              <a:srgbClr val="FF66CC"/>
            </a:solidFill>
          </a:ln>
        </p:spPr>
        <p:txBody>
          <a:bodyPr lIns="91428" tIns="45714" rIns="91428" bIns="45714" anchor="ctr"/>
          <a:lstStyle/>
          <a:p>
            <a:pPr algn="ctr"/>
            <a:endParaRPr lang="zh-CN" altLang="zh-CN" sz="1400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5" name="TextBox 5"/>
          <p:cNvSpPr>
            <a:spLocks noChangeArrowheads="1"/>
          </p:cNvSpPr>
          <p:nvPr userDrawn="1"/>
        </p:nvSpPr>
        <p:spPr bwMode="auto">
          <a:xfrm>
            <a:off x="4788024" y="145087"/>
            <a:ext cx="108012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04  </a:t>
            </a:r>
            <a:r>
              <a:rPr lang="zh-TW" altLang="en-US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經營實績</a:t>
            </a:r>
            <a:endParaRPr lang="zh-CN" altLang="en-US" sz="1400" dirty="0">
              <a:solidFill>
                <a:schemeClr val="accent3">
                  <a:lumMod val="50000"/>
                </a:schemeClr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6" name="TextBox 6"/>
          <p:cNvSpPr>
            <a:spLocks noChangeArrowheads="1"/>
          </p:cNvSpPr>
          <p:nvPr userDrawn="1"/>
        </p:nvSpPr>
        <p:spPr bwMode="auto">
          <a:xfrm>
            <a:off x="251520" y="145087"/>
            <a:ext cx="114451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01 </a:t>
            </a:r>
            <a:r>
              <a:rPr lang="en-US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 </a:t>
            </a:r>
            <a:r>
              <a:rPr lang="zh-TW" altLang="en-US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公司概況</a:t>
            </a:r>
            <a:endParaRPr lang="zh-CN" altLang="en-US" sz="1400" dirty="0">
              <a:solidFill>
                <a:schemeClr val="accent3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7" name="TextBox 10"/>
          <p:cNvSpPr>
            <a:spLocks noChangeArrowheads="1"/>
          </p:cNvSpPr>
          <p:nvPr userDrawn="1"/>
        </p:nvSpPr>
        <p:spPr bwMode="auto">
          <a:xfrm>
            <a:off x="1547664" y="145087"/>
            <a:ext cx="16912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02  </a:t>
            </a:r>
            <a:r>
              <a:rPr lang="zh-TW" altLang="en-US" sz="1400" dirty="0" smtClean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產品與市場概況</a:t>
            </a:r>
            <a:endParaRPr lang="zh-CN" altLang="en-US" sz="1400" b="1" dirty="0">
              <a:solidFill>
                <a:schemeClr val="accent3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8" name="TextBox 11"/>
          <p:cNvSpPr>
            <a:spLocks noChangeArrowheads="1"/>
          </p:cNvSpPr>
          <p:nvPr userDrawn="1"/>
        </p:nvSpPr>
        <p:spPr bwMode="auto">
          <a:xfrm>
            <a:off x="3325574" y="145087"/>
            <a:ext cx="131843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03  </a:t>
            </a:r>
            <a:r>
              <a:rPr lang="zh-TW" altLang="en-US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核心競爭力</a:t>
            </a:r>
            <a:endParaRPr lang="zh-CN" altLang="en-US" sz="1400" dirty="0">
              <a:solidFill>
                <a:schemeClr val="accent3">
                  <a:lumMod val="50000"/>
                </a:schemeClr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9" name="TextBox 5"/>
          <p:cNvSpPr>
            <a:spLocks noChangeArrowheads="1"/>
          </p:cNvSpPr>
          <p:nvPr userDrawn="1"/>
        </p:nvSpPr>
        <p:spPr bwMode="auto">
          <a:xfrm>
            <a:off x="7236296" y="145087"/>
            <a:ext cx="11521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0</a:t>
            </a:r>
            <a:r>
              <a:rPr lang="en-US" altLang="zh-CN" sz="1400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6</a:t>
            </a:r>
            <a:r>
              <a:rPr lang="zh-CN" altLang="zh-CN" sz="1400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  </a:t>
            </a:r>
            <a:r>
              <a:rPr lang="zh-TW" altLang="en-US" sz="1400" dirty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未來展望</a:t>
            </a:r>
            <a:endParaRPr lang="zh-CN" altLang="en-US" sz="1400" dirty="0">
              <a:solidFill>
                <a:schemeClr val="bg1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0" name="TextBox 5"/>
          <p:cNvSpPr>
            <a:spLocks noChangeArrowheads="1"/>
          </p:cNvSpPr>
          <p:nvPr userDrawn="1"/>
        </p:nvSpPr>
        <p:spPr bwMode="auto">
          <a:xfrm>
            <a:off x="6054313" y="145087"/>
            <a:ext cx="103796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 smtClean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0</a:t>
            </a:r>
            <a:r>
              <a:rPr lang="en-US" altLang="zh-CN" sz="1400" dirty="0" smtClean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5</a:t>
            </a:r>
            <a:r>
              <a:rPr lang="zh-CN" altLang="zh-CN" sz="1400" dirty="0" smtClean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  </a:t>
            </a:r>
            <a:r>
              <a:rPr lang="zh-TW" altLang="en-US" sz="1400" dirty="0" smtClean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公司</a:t>
            </a:r>
            <a:r>
              <a:rPr lang="en-US" altLang="zh-TW" sz="1400" dirty="0" smtClean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ESG</a:t>
            </a:r>
            <a:endParaRPr lang="zh-CN" altLang="en-US" sz="1400" dirty="0">
              <a:solidFill>
                <a:schemeClr val="accent3">
                  <a:lumMod val="50000"/>
                </a:schemeClr>
              </a:solidFill>
              <a:latin typeface="Impact" pitchFamily="34" charset="0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32803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2" r:id="rId1"/>
    <p:sldLayoutId id="2147484183" r:id="rId2"/>
    <p:sldLayoutId id="2147484184" r:id="rId3"/>
    <p:sldLayoutId id="2147484185" r:id="rId4"/>
    <p:sldLayoutId id="2147484186" r:id="rId5"/>
    <p:sldLayoutId id="2147484187" r:id="rId6"/>
    <p:sldLayoutId id="2147484188" r:id="rId7"/>
    <p:sldLayoutId id="2147484189" r:id="rId8"/>
    <p:sldLayoutId id="2147484190" r:id="rId9"/>
    <p:sldLayoutId id="2147484191" r:id="rId10"/>
    <p:sldLayoutId id="2147484192" r:id="rId11"/>
    <p:sldLayoutId id="2147484193" r:id="rId12"/>
    <p:sldLayoutId id="2147484194" r:id="rId13"/>
    <p:sldLayoutId id="2147484195" r:id="rId14"/>
    <p:sldLayoutId id="2147484196" r:id="rId15"/>
    <p:sldLayoutId id="2147484197" r:id="rId16"/>
    <p:sldLayoutId id="2147484198" r:id="rId17"/>
    <p:sldLayoutId id="2147484215" r:id="rId18"/>
  </p:sldLayoutIdLst>
  <p:transition spd="slow" advTm="3000"/>
  <p:hf hdr="0" ftr="0" dt="0"/>
  <p:txStyles>
    <p:titleStyle>
      <a:lvl1pPr algn="l" defTabSz="717947" rtl="0" eaLnBrk="0" fontAlgn="ctr" hangingPunct="0">
        <a:spcBef>
          <a:spcPct val="0"/>
        </a:spcBef>
        <a:spcAft>
          <a:spcPct val="0"/>
        </a:spcAft>
        <a:defRPr kumimoji="1" sz="22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17947" rtl="0" eaLnBrk="0" fontAlgn="ctr" hangingPunct="0">
        <a:spcBef>
          <a:spcPct val="0"/>
        </a:spcBef>
        <a:spcAft>
          <a:spcPct val="0"/>
        </a:spcAft>
        <a:defRPr kumimoji="1" sz="22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717947" rtl="0" eaLnBrk="0" fontAlgn="ctr" hangingPunct="0">
        <a:spcBef>
          <a:spcPct val="0"/>
        </a:spcBef>
        <a:spcAft>
          <a:spcPct val="0"/>
        </a:spcAft>
        <a:defRPr kumimoji="1" sz="22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717947" rtl="0" eaLnBrk="0" fontAlgn="ctr" hangingPunct="0">
        <a:spcBef>
          <a:spcPct val="0"/>
        </a:spcBef>
        <a:spcAft>
          <a:spcPct val="0"/>
        </a:spcAft>
        <a:defRPr kumimoji="1" sz="22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717947" rtl="0" eaLnBrk="0" fontAlgn="ctr" hangingPunct="0">
        <a:spcBef>
          <a:spcPct val="0"/>
        </a:spcBef>
        <a:spcAft>
          <a:spcPct val="0"/>
        </a:spcAft>
        <a:defRPr kumimoji="1" sz="22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342900" algn="l" defTabSz="78224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685800" algn="l" defTabSz="78224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028700" algn="l" defTabSz="78224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371600" algn="l" defTabSz="78224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267891" indent="-267891" algn="l" defTabSz="717947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anose="05000000000000000000" pitchFamily="2" charset="2"/>
        <a:buChar char="l"/>
        <a:defRPr kumimoji="1" sz="1700" b="1">
          <a:solidFill>
            <a:schemeClr val="tx1"/>
          </a:solidFill>
          <a:latin typeface="+mn-lt"/>
          <a:ea typeface="+mn-ea"/>
          <a:cs typeface="+mn-cs"/>
        </a:defRPr>
      </a:lvl1pPr>
      <a:lvl2pPr marL="583406" indent="-222647" algn="l" defTabSz="717947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Font typeface="Trebuchet MS" panose="020B0603020202020204" pitchFamily="34" charset="0"/>
        <a:buChar char="―"/>
        <a:defRPr kumimoji="1" sz="1300">
          <a:solidFill>
            <a:schemeClr val="tx1"/>
          </a:solidFill>
          <a:latin typeface="+mn-lt"/>
          <a:ea typeface="+mn-ea"/>
        </a:defRPr>
      </a:lvl2pPr>
      <a:lvl3pPr marL="897731" indent="-179785" algn="l" defTabSz="717947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anose="05000000000000000000" pitchFamily="2" charset="2"/>
        <a:buChar char="¢"/>
        <a:defRPr kumimoji="1" sz="1300">
          <a:solidFill>
            <a:schemeClr val="tx1"/>
          </a:solidFill>
          <a:latin typeface="+mn-lt"/>
          <a:ea typeface="+mn-ea"/>
        </a:defRPr>
      </a:lvl3pPr>
      <a:lvl4pPr marL="1257300" indent="-179785" algn="l" defTabSz="717947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anose="05000000000000000000" pitchFamily="2" charset="2"/>
        <a:buChar char="p"/>
        <a:defRPr kumimoji="1" sz="1300">
          <a:solidFill>
            <a:schemeClr val="tx1"/>
          </a:solidFill>
          <a:latin typeface="+mn-lt"/>
          <a:ea typeface="+mn-ea"/>
        </a:defRPr>
      </a:lvl4pPr>
      <a:lvl5pPr marL="1614488" indent="-177404" algn="l" defTabSz="717947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Font typeface="Arial" panose="020B0604020202020204" pitchFamily="34" charset="0"/>
        <a:buChar char="»"/>
        <a:defRPr sz="1300">
          <a:solidFill>
            <a:schemeClr val="tx1"/>
          </a:solidFill>
          <a:latin typeface="+mn-lt"/>
          <a:ea typeface="+mn-ea"/>
        </a:defRPr>
      </a:lvl5pPr>
      <a:lvl6pPr marL="2101454" indent="-194072" algn="l" defTabSz="78224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2444354" indent="-194072" algn="l" defTabSz="78224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2787254" indent="-194072" algn="l" defTabSz="78224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3130154" indent="-194072" algn="l" defTabSz="78224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431681" y="1297782"/>
            <a:ext cx="7255119" cy="611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557" tIns="35779" rIns="71557" bIns="357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31681" y="4419601"/>
            <a:ext cx="3253154" cy="355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557" tIns="35779" rIns="71557" bIns="35779" numCol="1" anchor="t" anchorCtr="0" compatLnSpc="1">
            <a:prstTxWarp prst="textNoShape">
              <a:avLst/>
            </a:prstTxWarp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zh-TW" altLang="zh-TW" b="0">
              <a:solidFill>
                <a:srgbClr val="FFFFFF"/>
              </a:solidFill>
              <a:latin typeface="Trebuchet MS" pitchFamily="34" charset="0"/>
              <a:ea typeface="新細明體" charset="-120"/>
            </a:endParaRPr>
          </a:p>
        </p:txBody>
      </p:sp>
      <p:sp>
        <p:nvSpPr>
          <p:cNvPr id="12301" name="Text Box 13"/>
          <p:cNvSpPr txBox="1">
            <a:spLocks noChangeArrowheads="1"/>
          </p:cNvSpPr>
          <p:nvPr/>
        </p:nvSpPr>
        <p:spPr bwMode="auto">
          <a:xfrm>
            <a:off x="1431681" y="3746897"/>
            <a:ext cx="2647950" cy="226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1532" tIns="35766" rIns="71532" bIns="35766">
            <a:spAutoFit/>
          </a:bodyPr>
          <a:lstStyle/>
          <a:p>
            <a:pPr defTabSz="815780">
              <a:spcBef>
                <a:spcPct val="50000"/>
              </a:spcBef>
              <a:defRPr/>
            </a:pPr>
            <a:r>
              <a:rPr lang="en-US" altLang="zh-TW" sz="1000">
                <a:solidFill>
                  <a:srgbClr val="FFFFFF"/>
                </a:solidFill>
                <a:latin typeface="Trebuchet MS" pitchFamily="34" charset="0"/>
                <a:ea typeface="新細明體" pitchFamily="18" charset="-120"/>
              </a:rPr>
              <a:t>Presenter &amp; Job Title</a:t>
            </a:r>
          </a:p>
        </p:txBody>
      </p:sp>
      <p:sp>
        <p:nvSpPr>
          <p:cNvPr id="1029" name="Rectangle 1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31681" y="3944541"/>
            <a:ext cx="7203831" cy="441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557" tIns="35779" rIns="71557" bIns="357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</p:txBody>
      </p:sp>
    </p:spTree>
    <p:extLst>
      <p:ext uri="{BB962C8B-B14F-4D97-AF65-F5344CB8AC3E}">
        <p14:creationId xmlns:p14="http://schemas.microsoft.com/office/powerpoint/2010/main" val="587134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0" r:id="rId1"/>
    <p:sldLayoutId id="2147484201" r:id="rId2"/>
    <p:sldLayoutId id="2147484202" r:id="rId3"/>
    <p:sldLayoutId id="2147484203" r:id="rId4"/>
    <p:sldLayoutId id="2147484204" r:id="rId5"/>
    <p:sldLayoutId id="2147484205" r:id="rId6"/>
    <p:sldLayoutId id="2147484206" r:id="rId7"/>
    <p:sldLayoutId id="2147484207" r:id="rId8"/>
    <p:sldLayoutId id="2147484208" r:id="rId9"/>
    <p:sldLayoutId id="2147484209" r:id="rId10"/>
    <p:sldLayoutId id="2147484210" r:id="rId11"/>
  </p:sldLayoutIdLst>
  <p:hf hdr="0" ftr="0" dt="0"/>
  <p:txStyles>
    <p:titleStyle>
      <a:lvl1pPr algn="l" defTabSz="715667" rtl="0" eaLnBrk="0" fontAlgn="ctr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defTabSz="715667" rtl="0" eaLnBrk="0" fontAlgn="ctr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Trebuchet MS" pitchFamily="34" charset="0"/>
          <a:ea typeface="新細明體" pitchFamily="18" charset="-120"/>
        </a:defRPr>
      </a:lvl2pPr>
      <a:lvl3pPr algn="l" defTabSz="715667" rtl="0" eaLnBrk="0" fontAlgn="ctr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Trebuchet MS" pitchFamily="34" charset="0"/>
          <a:ea typeface="新細明體" pitchFamily="18" charset="-120"/>
        </a:defRPr>
      </a:lvl3pPr>
      <a:lvl4pPr algn="l" defTabSz="715667" rtl="0" eaLnBrk="0" fontAlgn="ctr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Trebuchet MS" pitchFamily="34" charset="0"/>
          <a:ea typeface="新細明體" pitchFamily="18" charset="-120"/>
        </a:defRPr>
      </a:lvl4pPr>
      <a:lvl5pPr algn="l" defTabSz="715667" rtl="0" eaLnBrk="0" fontAlgn="ctr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Trebuchet MS" pitchFamily="34" charset="0"/>
          <a:ea typeface="新細明體" pitchFamily="18" charset="-120"/>
        </a:defRPr>
      </a:lvl5pPr>
      <a:lvl6pPr marL="389626" algn="l" rtl="0" fontAlgn="ctr">
        <a:spcBef>
          <a:spcPct val="0"/>
        </a:spcBef>
        <a:spcAft>
          <a:spcPct val="0"/>
        </a:spcAft>
        <a:defRPr kumimoji="1" sz="3100" b="1">
          <a:solidFill>
            <a:schemeClr val="bg1"/>
          </a:solidFill>
          <a:latin typeface="Trebuchet MS" pitchFamily="34" charset="0"/>
          <a:ea typeface="新細明體" pitchFamily="18" charset="-120"/>
        </a:defRPr>
      </a:lvl6pPr>
      <a:lvl7pPr marL="779252" algn="l" rtl="0" fontAlgn="ctr">
        <a:spcBef>
          <a:spcPct val="0"/>
        </a:spcBef>
        <a:spcAft>
          <a:spcPct val="0"/>
        </a:spcAft>
        <a:defRPr kumimoji="1" sz="3100" b="1">
          <a:solidFill>
            <a:schemeClr val="bg1"/>
          </a:solidFill>
          <a:latin typeface="Trebuchet MS" pitchFamily="34" charset="0"/>
          <a:ea typeface="新細明體" pitchFamily="18" charset="-120"/>
        </a:defRPr>
      </a:lvl7pPr>
      <a:lvl8pPr marL="1168878" algn="l" rtl="0" fontAlgn="ctr">
        <a:spcBef>
          <a:spcPct val="0"/>
        </a:spcBef>
        <a:spcAft>
          <a:spcPct val="0"/>
        </a:spcAft>
        <a:defRPr kumimoji="1" sz="3100" b="1">
          <a:solidFill>
            <a:schemeClr val="bg1"/>
          </a:solidFill>
          <a:latin typeface="Trebuchet MS" pitchFamily="34" charset="0"/>
          <a:ea typeface="新細明體" pitchFamily="18" charset="-120"/>
        </a:defRPr>
      </a:lvl8pPr>
      <a:lvl9pPr marL="1558503" algn="l" rtl="0" fontAlgn="ctr">
        <a:spcBef>
          <a:spcPct val="0"/>
        </a:spcBef>
        <a:spcAft>
          <a:spcPct val="0"/>
        </a:spcAft>
        <a:defRPr kumimoji="1" sz="3100" b="1">
          <a:solidFill>
            <a:schemeClr val="bg1"/>
          </a:solidFill>
          <a:latin typeface="Trebuchet MS" pitchFamily="34" charset="0"/>
          <a:ea typeface="新細明體" pitchFamily="18" charset="-120"/>
        </a:defRPr>
      </a:lvl9pPr>
    </p:titleStyle>
    <p:bodyStyle>
      <a:lvl1pPr marL="266515" indent="-266515" algn="l" defTabSz="715667" rtl="0" eaLnBrk="0" fontAlgn="base" hangingPunct="0">
        <a:spcBef>
          <a:spcPct val="20000"/>
        </a:spcBef>
        <a:spcAft>
          <a:spcPct val="0"/>
        </a:spcAft>
        <a:defRPr kumimoji="1" sz="2200" b="1">
          <a:solidFill>
            <a:schemeClr val="bg1"/>
          </a:solidFill>
          <a:latin typeface="+mn-lt"/>
          <a:ea typeface="+mn-ea"/>
          <a:cs typeface="+mn-cs"/>
        </a:defRPr>
      </a:lvl1pPr>
      <a:lvl2pPr marL="581733" indent="-225929" algn="l" defTabSz="715667" rtl="0" eaLnBrk="0" fontAlgn="base" hangingPunct="0">
        <a:spcBef>
          <a:spcPct val="20000"/>
        </a:spcBef>
        <a:spcAft>
          <a:spcPct val="0"/>
        </a:spcAft>
        <a:buChar char="–"/>
        <a:defRPr kumimoji="1" sz="2300">
          <a:solidFill>
            <a:schemeClr val="tx1"/>
          </a:solidFill>
          <a:latin typeface="Arial" charset="0"/>
          <a:ea typeface="+mn-ea"/>
        </a:defRPr>
      </a:lvl2pPr>
      <a:lvl3pPr marL="895598" indent="-179932" algn="l" defTabSz="715667" rtl="0" eaLnBrk="0" fontAlgn="base" hangingPunct="0">
        <a:spcBef>
          <a:spcPct val="20000"/>
        </a:spcBef>
        <a:spcAft>
          <a:spcPct val="0"/>
        </a:spcAft>
        <a:buChar char="•"/>
        <a:defRPr kumimoji="1" sz="1900">
          <a:solidFill>
            <a:schemeClr val="tx1"/>
          </a:solidFill>
          <a:latin typeface="Arial" charset="0"/>
          <a:ea typeface="+mn-ea"/>
        </a:defRPr>
      </a:lvl3pPr>
      <a:lvl4pPr marL="1252755" indent="-178579" algn="l" defTabSz="715667" rtl="0" eaLnBrk="0" fontAlgn="base" hangingPunct="0">
        <a:spcBef>
          <a:spcPct val="20000"/>
        </a:spcBef>
        <a:spcAft>
          <a:spcPct val="0"/>
        </a:spcAft>
        <a:buChar char="–"/>
        <a:defRPr kumimoji="1" sz="1700">
          <a:solidFill>
            <a:schemeClr val="tx1"/>
          </a:solidFill>
          <a:latin typeface="Arial" charset="0"/>
          <a:ea typeface="+mn-ea"/>
        </a:defRPr>
      </a:lvl4pPr>
      <a:lvl5pPr marL="1611266" indent="-178579" algn="l" defTabSz="715667" rtl="0" eaLnBrk="0" fontAlgn="base" hangingPunct="0">
        <a:spcBef>
          <a:spcPct val="20000"/>
        </a:spcBef>
        <a:spcAft>
          <a:spcPct val="0"/>
        </a:spcAft>
        <a:buChar char="»"/>
        <a:defRPr kumimoji="1" sz="1700">
          <a:solidFill>
            <a:schemeClr val="tx1"/>
          </a:solidFill>
          <a:latin typeface="Arial" charset="0"/>
          <a:ea typeface="+mn-ea"/>
        </a:defRPr>
      </a:lvl5pPr>
      <a:lvl6pPr marL="2142942" indent="-194813" algn="l" rtl="0" fontAlgn="base">
        <a:spcBef>
          <a:spcPct val="20000"/>
        </a:spcBef>
        <a:spcAft>
          <a:spcPct val="0"/>
        </a:spcAft>
        <a:buChar char="»"/>
        <a:defRPr kumimoji="1" sz="1800">
          <a:solidFill>
            <a:schemeClr val="tx1"/>
          </a:solidFill>
          <a:latin typeface="Arial" charset="0"/>
          <a:ea typeface="+mn-ea"/>
        </a:defRPr>
      </a:lvl6pPr>
      <a:lvl7pPr marL="2532568" indent="-194813" algn="l" rtl="0" fontAlgn="base">
        <a:spcBef>
          <a:spcPct val="20000"/>
        </a:spcBef>
        <a:spcAft>
          <a:spcPct val="0"/>
        </a:spcAft>
        <a:buChar char="»"/>
        <a:defRPr kumimoji="1" sz="1800">
          <a:solidFill>
            <a:schemeClr val="tx1"/>
          </a:solidFill>
          <a:latin typeface="Arial" charset="0"/>
          <a:ea typeface="+mn-ea"/>
        </a:defRPr>
      </a:lvl7pPr>
      <a:lvl8pPr marL="2922194" indent="-194813" algn="l" rtl="0" fontAlgn="base">
        <a:spcBef>
          <a:spcPct val="20000"/>
        </a:spcBef>
        <a:spcAft>
          <a:spcPct val="0"/>
        </a:spcAft>
        <a:buChar char="»"/>
        <a:defRPr kumimoji="1" sz="1800">
          <a:solidFill>
            <a:schemeClr val="tx1"/>
          </a:solidFill>
          <a:latin typeface="Arial" charset="0"/>
          <a:ea typeface="+mn-ea"/>
        </a:defRPr>
      </a:lvl8pPr>
      <a:lvl9pPr marL="3311820" indent="-194813" algn="l" rtl="0" fontAlgn="base">
        <a:spcBef>
          <a:spcPct val="20000"/>
        </a:spcBef>
        <a:spcAft>
          <a:spcPct val="0"/>
        </a:spcAft>
        <a:buChar char="»"/>
        <a:defRPr kumimoji="1" sz="18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zh-TW"/>
      </a:defPPr>
      <a:lvl1pPr marL="0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9626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9252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68878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58503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48129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37755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27381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17007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2" y="207170"/>
            <a:ext cx="7284427" cy="856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49" tIns="47875" rIns="95749" bIns="4787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Changing Industry Landscape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98960"/>
            <a:ext cx="8229600" cy="339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49" tIns="47875" rIns="95749" bIns="4787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First level</a:t>
            </a:r>
          </a:p>
          <a:p>
            <a:pPr lvl="1"/>
            <a:r>
              <a:rPr lang="en-US" altLang="zh-TW"/>
              <a:t>Second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4189" y="4786312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49" tIns="47875" rIns="95749" bIns="47875" numCol="1" anchor="t" anchorCtr="0" compatLnSpc="1">
            <a:prstTxWarp prst="textNoShape">
              <a:avLst/>
            </a:prstTxWarp>
          </a:bodyPr>
          <a:lstStyle>
            <a:lvl1pPr algn="l">
              <a:defRPr sz="15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新細明體" charset="-120"/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fld id="{FD73EF7C-49A4-4DAD-9C74-94F7F7F0D54D}" type="slidenum">
              <a:rPr kumimoji="0" lang="en-US" altLang="zh-TW">
                <a:solidFill>
                  <a:prstClr val="white"/>
                </a:solidFill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zh-TW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692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45" r:id="rId1"/>
    <p:sldLayoutId id="2147484246" r:id="rId2"/>
    <p:sldLayoutId id="2147484247" r:id="rId3"/>
    <p:sldLayoutId id="2147484248" r:id="rId4"/>
    <p:sldLayoutId id="2147484249" r:id="rId5"/>
    <p:sldLayoutId id="2147484250" r:id="rId6"/>
    <p:sldLayoutId id="2147484251" r:id="rId7"/>
    <p:sldLayoutId id="2147484252" r:id="rId8"/>
    <p:sldLayoutId id="2147484253" r:id="rId9"/>
    <p:sldLayoutId id="2147484254" r:id="rId10"/>
    <p:sldLayoutId id="2147484255" r:id="rId11"/>
    <p:sldLayoutId id="2147484256" r:id="rId12"/>
    <p:sldLayoutId id="2147484257" r:id="rId13"/>
  </p:sldLayoutIdLst>
  <p:hf hdr="0" ftr="0" dt="0"/>
  <p:txStyles>
    <p:titleStyle>
      <a:lvl1pPr algn="l" defTabSz="957263" rtl="0" eaLnBrk="0" fontAlgn="ctr" hangingPunct="0">
        <a:spcBef>
          <a:spcPct val="0"/>
        </a:spcBef>
        <a:spcAft>
          <a:spcPct val="0"/>
        </a:spcAft>
        <a:defRPr kumimoji="1" sz="29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7263" rtl="0" eaLnBrk="0" fontAlgn="ctr" hangingPunct="0">
        <a:spcBef>
          <a:spcPct val="0"/>
        </a:spcBef>
        <a:spcAft>
          <a:spcPct val="0"/>
        </a:spcAft>
        <a:defRPr kumimoji="1" sz="29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957263" rtl="0" eaLnBrk="0" fontAlgn="ctr" hangingPunct="0">
        <a:spcBef>
          <a:spcPct val="0"/>
        </a:spcBef>
        <a:spcAft>
          <a:spcPct val="0"/>
        </a:spcAft>
        <a:defRPr kumimoji="1" sz="29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957263" rtl="0" eaLnBrk="0" fontAlgn="ctr" hangingPunct="0">
        <a:spcBef>
          <a:spcPct val="0"/>
        </a:spcBef>
        <a:spcAft>
          <a:spcPct val="0"/>
        </a:spcAft>
        <a:defRPr kumimoji="1" sz="29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957263" rtl="0" eaLnBrk="0" fontAlgn="ctr" hangingPunct="0">
        <a:spcBef>
          <a:spcPct val="0"/>
        </a:spcBef>
        <a:spcAft>
          <a:spcPct val="0"/>
        </a:spcAft>
        <a:defRPr kumimoji="1" sz="29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457200" algn="l" defTabSz="1042988" rtl="0" fontAlgn="ctr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914400" algn="l" defTabSz="1042988" rtl="0" fontAlgn="ctr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371600" algn="l" defTabSz="1042988" rtl="0" fontAlgn="ctr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828800" algn="l" defTabSz="1042988" rtl="0" fontAlgn="ctr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357188" indent="-357188" algn="l" defTabSz="957263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l"/>
        <a:defRPr kumimoji="1" sz="2200" b="1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6863" algn="l" defTabSz="957263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Font typeface="Trebuchet MS" pitchFamily="34" charset="0"/>
        <a:buChar char="―"/>
        <a:defRPr kumimoji="1" sz="1700">
          <a:solidFill>
            <a:schemeClr val="tx1"/>
          </a:solidFill>
          <a:latin typeface="+mn-lt"/>
          <a:ea typeface="+mn-ea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¢"/>
        <a:defRPr kumimoji="1" sz="1700">
          <a:solidFill>
            <a:schemeClr val="tx1"/>
          </a:solidFill>
          <a:latin typeface="+mn-lt"/>
          <a:ea typeface="+mn-ea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p"/>
        <a:defRPr kumimoji="1" sz="1700">
          <a:solidFill>
            <a:schemeClr val="tx1"/>
          </a:solidFill>
          <a:latin typeface="+mn-lt"/>
          <a:ea typeface="+mn-ea"/>
        </a:defRPr>
      </a:lvl4pPr>
      <a:lvl5pPr marL="2152650" indent="-236538" algn="l" defTabSz="957263" rtl="0" eaLnBrk="0" fontAlgn="base" hangingPunct="0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 sz="1700">
          <a:solidFill>
            <a:schemeClr val="tx1"/>
          </a:solidFill>
          <a:latin typeface="+mn-lt"/>
          <a:ea typeface="+mn-ea"/>
        </a:defRPr>
      </a:lvl5pPr>
      <a:lvl6pPr marL="2801938" indent="-258763" algn="l" defTabSz="1042988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3259138" indent="-258763" algn="l" defTabSz="1042988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3716338" indent="-258763" algn="l" defTabSz="1042988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4173538" indent="-258763" algn="l" defTabSz="1042988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848" y="1543159"/>
            <a:ext cx="8228304" cy="857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4030" tIns="37013" rIns="74030" bIns="3701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/>
              <a:t>按一下以編輯母片標題樣式</a:t>
            </a:r>
          </a:p>
        </p:txBody>
      </p:sp>
      <p:sp>
        <p:nvSpPr>
          <p:cNvPr id="135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679912" y="4139206"/>
            <a:ext cx="3200615" cy="44059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74030" tIns="37013" rIns="74030" bIns="37013" numCol="1" anchor="t" anchorCtr="0" compatLnSpc="1">
            <a:prstTxWarp prst="textNoShape">
              <a:avLst/>
            </a:prstTxWarp>
          </a:bodyPr>
          <a:lstStyle>
            <a:lvl1pPr algn="ctr">
              <a:defRPr sz="1200" b="0">
                <a:solidFill>
                  <a:schemeClr val="bg1"/>
                </a:solidFill>
                <a:latin typeface="Trebuchet MS" pitchFamily="34" charset="0"/>
                <a:ea typeface="微軟正黑體" pitchFamily="34" charset="-120"/>
              </a:defRPr>
            </a:lvl1pPr>
          </a:lstStyle>
          <a:p>
            <a:endParaRPr kumimoji="0" lang="en-US" altLang="zh-TW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659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  <p:sldLayoutId id="2147483816" r:id="rId5"/>
    <p:sldLayoutId id="2147483817" r:id="rId6"/>
    <p:sldLayoutId id="2147483818" r:id="rId7"/>
    <p:sldLayoutId id="2147483819" r:id="rId8"/>
    <p:sldLayoutId id="2147483820" r:id="rId9"/>
    <p:sldLayoutId id="2147483821" r:id="rId10"/>
    <p:sldLayoutId id="2147483822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+mj-lt"/>
          <a:ea typeface="微軟正黑體" pitchFamily="34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rebuchet MS" panose="020B0603020202020204" pitchFamily="34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rebuchet MS" panose="020B0603020202020204" pitchFamily="34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rebuchet MS" panose="020B0603020202020204" pitchFamily="34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Trebuchet MS" panose="020B0603020202020204" pitchFamily="34" charset="0"/>
          <a:ea typeface="新細明體" pitchFamily="18" charset="-120"/>
        </a:defRPr>
      </a:lvl5pPr>
      <a:lvl6pPr marL="349061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anose="020B0603020202020204" pitchFamily="34" charset="0"/>
          <a:ea typeface="PMingLiU" panose="02020500000000000000" pitchFamily="18" charset="-120"/>
        </a:defRPr>
      </a:lvl6pPr>
      <a:lvl7pPr marL="698123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anose="020B0603020202020204" pitchFamily="34" charset="0"/>
          <a:ea typeface="PMingLiU" panose="02020500000000000000" pitchFamily="18" charset="-120"/>
        </a:defRPr>
      </a:lvl7pPr>
      <a:lvl8pPr marL="1046673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anose="020B0603020202020204" pitchFamily="34" charset="0"/>
          <a:ea typeface="PMingLiU" panose="02020500000000000000" pitchFamily="18" charset="-120"/>
        </a:defRPr>
      </a:lvl8pPr>
      <a:lvl9pPr marL="1395733" algn="ctr" rtl="0" fontAlgn="base">
        <a:spcBef>
          <a:spcPct val="0"/>
        </a:spcBef>
        <a:spcAft>
          <a:spcPct val="0"/>
        </a:spcAft>
        <a:defRPr kumimoji="1" sz="3700" b="1">
          <a:solidFill>
            <a:schemeClr val="bg1"/>
          </a:solidFill>
          <a:latin typeface="Trebuchet MS" panose="020B0603020202020204" pitchFamily="34" charset="0"/>
          <a:ea typeface="PMingLiU" panose="02020500000000000000" pitchFamily="18" charset="-120"/>
        </a:defRPr>
      </a:lvl9pPr>
    </p:titleStyle>
    <p:bodyStyle>
      <a:lvl1pPr marL="262184" indent="-262184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新細明體" pitchFamily="18" charset="-120"/>
          <a:cs typeface="+mn-cs"/>
        </a:defRPr>
      </a:lvl1pPr>
      <a:lvl2pPr marL="566777" indent="-217199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新細明體" pitchFamily="18" charset="-120"/>
        </a:defRPr>
      </a:lvl2pPr>
      <a:lvl3pPr marL="872660" indent="-17479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新細明體" pitchFamily="18" charset="-120"/>
        </a:defRPr>
      </a:lvl3pPr>
      <a:lvl4pPr marL="1220948" indent="-173505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新細明體" pitchFamily="18" charset="-120"/>
        </a:defRPr>
      </a:lvl4pPr>
      <a:lvl5pPr marL="1570523" indent="-17479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新細明體" pitchFamily="18" charset="-120"/>
        </a:defRPr>
      </a:lvl5pPr>
      <a:lvl6pPr marL="1919069" indent="-17427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6pPr>
      <a:lvl7pPr marL="2268131" indent="-17427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7pPr>
      <a:lvl8pPr marL="2617190" indent="-17427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8pPr>
      <a:lvl9pPr marL="2966256" indent="-174276" algn="l" rtl="0" fontAlgn="base">
        <a:spcBef>
          <a:spcPct val="20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9061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8123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673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733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796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60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920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985" algn="l" defTabSz="69812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5029" y="4786064"/>
            <a:ext cx="2133962" cy="35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15" tIns="42208" rIns="84415" bIns="42208" numCol="1" anchor="t" anchorCtr="0" compatLnSpc="1">
            <a:prstTxWarp prst="textNoShape">
              <a:avLst/>
            </a:prstTxWarp>
          </a:bodyPr>
          <a:lstStyle>
            <a:lvl1pPr defTabSz="796081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</a:defRPr>
            </a:lvl1pPr>
          </a:lstStyle>
          <a:p>
            <a:fld id="{6B84465A-7203-4639-B898-5F8366892F7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5" name="燕尾形 2"/>
          <p:cNvSpPr>
            <a:spLocks noChangeArrowheads="1"/>
          </p:cNvSpPr>
          <p:nvPr userDrawn="1"/>
        </p:nvSpPr>
        <p:spPr bwMode="auto">
          <a:xfrm>
            <a:off x="108458" y="123478"/>
            <a:ext cx="1439206" cy="339011"/>
          </a:xfrm>
          <a:prstGeom prst="chevron">
            <a:avLst>
              <a:gd name="adj" fmla="val 26711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lIns="91428" tIns="45714" rIns="91428" bIns="45714" anchor="ctr"/>
          <a:lstStyle/>
          <a:p>
            <a:pPr algn="ctr"/>
            <a:endParaRPr lang="zh-CN" altLang="zh-CN" sz="1400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6" name="TextBox 5"/>
          <p:cNvSpPr>
            <a:spLocks noChangeArrowheads="1"/>
          </p:cNvSpPr>
          <p:nvPr userDrawn="1"/>
        </p:nvSpPr>
        <p:spPr bwMode="auto">
          <a:xfrm>
            <a:off x="4788024" y="196066"/>
            <a:ext cx="108012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04  </a:t>
            </a:r>
            <a:r>
              <a:rPr lang="zh-TW" altLang="en-US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經營實績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7" name="TextBox 6"/>
          <p:cNvSpPr>
            <a:spLocks noChangeArrowheads="1"/>
          </p:cNvSpPr>
          <p:nvPr userDrawn="1"/>
        </p:nvSpPr>
        <p:spPr bwMode="auto">
          <a:xfrm>
            <a:off x="251520" y="196066"/>
            <a:ext cx="114451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bg1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01 </a:t>
            </a:r>
            <a:r>
              <a:rPr lang="en-US" altLang="zh-CN" sz="1400" dirty="0">
                <a:solidFill>
                  <a:schemeClr val="bg1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 </a:t>
            </a:r>
            <a:r>
              <a:rPr lang="zh-TW" altLang="en-US" sz="1400" dirty="0">
                <a:solidFill>
                  <a:schemeClr val="bg1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公司概況</a:t>
            </a:r>
            <a:endParaRPr lang="zh-CN" altLang="en-US" sz="14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8" name="TextBox 10"/>
          <p:cNvSpPr>
            <a:spLocks noChangeArrowheads="1"/>
          </p:cNvSpPr>
          <p:nvPr userDrawn="1"/>
        </p:nvSpPr>
        <p:spPr bwMode="auto">
          <a:xfrm>
            <a:off x="1584628" y="196066"/>
            <a:ext cx="16912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bg1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02  </a:t>
            </a:r>
            <a:r>
              <a:rPr lang="zh-TW" altLang="en-US" sz="1400" dirty="0" smtClean="0">
                <a:solidFill>
                  <a:schemeClr val="bg1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產品與市場概況</a:t>
            </a:r>
            <a:endParaRPr lang="zh-CN" altLang="en-US" sz="1400" b="1" dirty="0">
              <a:solidFill>
                <a:schemeClr val="bg1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9" name="TextBox 11"/>
          <p:cNvSpPr>
            <a:spLocks noChangeArrowheads="1"/>
          </p:cNvSpPr>
          <p:nvPr userDrawn="1"/>
        </p:nvSpPr>
        <p:spPr bwMode="auto">
          <a:xfrm>
            <a:off x="3325574" y="196066"/>
            <a:ext cx="131843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03  </a:t>
            </a:r>
            <a:r>
              <a:rPr lang="zh-TW" altLang="en-US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核心競爭力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0" name="TextBox 5"/>
          <p:cNvSpPr>
            <a:spLocks noChangeArrowheads="1"/>
          </p:cNvSpPr>
          <p:nvPr userDrawn="1"/>
        </p:nvSpPr>
        <p:spPr bwMode="auto">
          <a:xfrm>
            <a:off x="7236296" y="196066"/>
            <a:ext cx="11521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</a:t>
            </a:r>
            <a:r>
              <a:rPr lang="en-US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6</a:t>
            </a:r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  </a:t>
            </a:r>
            <a:r>
              <a:rPr lang="zh-TW" altLang="en-US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未來展望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1" name="TextBox 5"/>
          <p:cNvSpPr>
            <a:spLocks noChangeArrowheads="1"/>
          </p:cNvSpPr>
          <p:nvPr userDrawn="1"/>
        </p:nvSpPr>
        <p:spPr bwMode="auto">
          <a:xfrm>
            <a:off x="6054313" y="196066"/>
            <a:ext cx="103796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</a:t>
            </a:r>
            <a:r>
              <a:rPr lang="en-US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5</a:t>
            </a:r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  </a:t>
            </a:r>
            <a:r>
              <a:rPr lang="zh-TW" altLang="en-US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公司</a:t>
            </a:r>
            <a:r>
              <a:rPr lang="en-US" altLang="zh-TW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ESG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5490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8" r:id="rId1"/>
    <p:sldLayoutId id="2147484169" r:id="rId2"/>
    <p:sldLayoutId id="2147484170" r:id="rId3"/>
    <p:sldLayoutId id="2147484171" r:id="rId4"/>
    <p:sldLayoutId id="2147484172" r:id="rId5"/>
    <p:sldLayoutId id="2147484173" r:id="rId6"/>
    <p:sldLayoutId id="2147484174" r:id="rId7"/>
    <p:sldLayoutId id="2147484175" r:id="rId8"/>
    <p:sldLayoutId id="2147484176" r:id="rId9"/>
    <p:sldLayoutId id="2147484177" r:id="rId10"/>
    <p:sldLayoutId id="2147484178" r:id="rId11"/>
    <p:sldLayoutId id="2147484179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348966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697931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046903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395869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298076" indent="-29807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l"/>
        <a:defRPr kumimoji="1" sz="1800" b="1">
          <a:solidFill>
            <a:schemeClr val="tx1"/>
          </a:solidFill>
          <a:latin typeface="+mn-lt"/>
          <a:ea typeface="+mn-ea"/>
          <a:cs typeface="+mn-cs"/>
        </a:defRPr>
      </a:lvl1pPr>
      <a:lvl2pPr marL="647045" indent="-248399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Trebuchet MS" pitchFamily="34" charset="0"/>
        <a:buChar char="―"/>
        <a:defRPr kumimoji="1">
          <a:solidFill>
            <a:schemeClr val="tx1"/>
          </a:solidFill>
          <a:latin typeface="+mn-lt"/>
          <a:ea typeface="+mn-ea"/>
        </a:defRPr>
      </a:lvl2pPr>
      <a:lvl3pPr marL="994805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¢"/>
        <a:defRPr kumimoji="1">
          <a:solidFill>
            <a:schemeClr val="tx1"/>
          </a:solidFill>
          <a:latin typeface="+mn-lt"/>
          <a:ea typeface="+mn-ea"/>
        </a:defRPr>
      </a:lvl3pPr>
      <a:lvl4pPr marL="1393448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p"/>
        <a:defRPr kumimoji="1">
          <a:solidFill>
            <a:schemeClr val="tx1"/>
          </a:solidFill>
          <a:latin typeface="+mn-lt"/>
          <a:ea typeface="+mn-ea"/>
        </a:defRPr>
      </a:lvl4pPr>
      <a:lvl5pPr marL="1789668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5pPr>
      <a:lvl6pPr marL="2138636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2487605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2836571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3185540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96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7931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903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869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838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0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77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74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8235D-C204-4419-B588-5B3ED109E0E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4926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7" r:id="rId1"/>
    <p:sldLayoutId id="2147484218" r:id="rId2"/>
    <p:sldLayoutId id="2147484219" r:id="rId3"/>
    <p:sldLayoutId id="2147484220" r:id="rId4"/>
    <p:sldLayoutId id="2147484221" r:id="rId5"/>
    <p:sldLayoutId id="2147484222" r:id="rId6"/>
    <p:sldLayoutId id="2147484223" r:id="rId7"/>
    <p:sldLayoutId id="2147484224" r:id="rId8"/>
    <p:sldLayoutId id="2147484225" r:id="rId9"/>
    <p:sldLayoutId id="2147484226" r:id="rId10"/>
    <p:sldLayoutId id="2147484227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5029" y="4786064"/>
            <a:ext cx="2133962" cy="35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15" tIns="42208" rIns="84415" bIns="42208" numCol="1" anchor="t" anchorCtr="0" compatLnSpc="1">
            <a:prstTxWarp prst="textNoShape">
              <a:avLst/>
            </a:prstTxWarp>
          </a:bodyPr>
          <a:lstStyle>
            <a:lvl1pPr defTabSz="796081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</a:defRPr>
            </a:lvl1pPr>
          </a:lstStyle>
          <a:p>
            <a:fld id="{6B84465A-7203-4639-B898-5F8366892F7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913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9" r:id="rId1"/>
    <p:sldLayoutId id="2147484260" r:id="rId2"/>
    <p:sldLayoutId id="2147484261" r:id="rId3"/>
    <p:sldLayoutId id="2147484262" r:id="rId4"/>
    <p:sldLayoutId id="2147484263" r:id="rId5"/>
    <p:sldLayoutId id="2147484264" r:id="rId6"/>
    <p:sldLayoutId id="2147484265" r:id="rId7"/>
    <p:sldLayoutId id="2147484266" r:id="rId8"/>
    <p:sldLayoutId id="2147484267" r:id="rId9"/>
    <p:sldLayoutId id="2147484268" r:id="rId10"/>
    <p:sldLayoutId id="2147484269" r:id="rId11"/>
    <p:sldLayoutId id="2147484270" r:id="rId12"/>
  </p:sldLayoutIdLst>
  <p:hf hdr="0" ftr="0" dt="0"/>
  <p:txStyles>
    <p:titleStyle>
      <a:lvl1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348966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697931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046903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395869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298076" indent="-29807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l"/>
        <a:defRPr kumimoji="1" sz="1800" b="1">
          <a:solidFill>
            <a:schemeClr val="tx1"/>
          </a:solidFill>
          <a:latin typeface="+mn-lt"/>
          <a:ea typeface="+mn-ea"/>
          <a:cs typeface="+mn-cs"/>
        </a:defRPr>
      </a:lvl1pPr>
      <a:lvl2pPr marL="647045" indent="-248399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Trebuchet MS" pitchFamily="34" charset="0"/>
        <a:buChar char="―"/>
        <a:defRPr kumimoji="1">
          <a:solidFill>
            <a:schemeClr val="tx1"/>
          </a:solidFill>
          <a:latin typeface="+mn-lt"/>
          <a:ea typeface="+mn-ea"/>
        </a:defRPr>
      </a:lvl2pPr>
      <a:lvl3pPr marL="994805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¢"/>
        <a:defRPr kumimoji="1">
          <a:solidFill>
            <a:schemeClr val="tx1"/>
          </a:solidFill>
          <a:latin typeface="+mn-lt"/>
          <a:ea typeface="+mn-ea"/>
        </a:defRPr>
      </a:lvl3pPr>
      <a:lvl4pPr marL="1393448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p"/>
        <a:defRPr kumimoji="1">
          <a:solidFill>
            <a:schemeClr val="tx1"/>
          </a:solidFill>
          <a:latin typeface="+mn-lt"/>
          <a:ea typeface="+mn-ea"/>
        </a:defRPr>
      </a:lvl4pPr>
      <a:lvl5pPr marL="1789668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5pPr>
      <a:lvl6pPr marL="2138636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2487605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2836571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3185540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96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7931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903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869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838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0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77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74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5029" y="4786064"/>
            <a:ext cx="2133962" cy="35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15" tIns="42208" rIns="84415" bIns="42208" numCol="1" anchor="t" anchorCtr="0" compatLnSpc="1">
            <a:prstTxWarp prst="textNoShape">
              <a:avLst/>
            </a:prstTxWarp>
          </a:bodyPr>
          <a:lstStyle>
            <a:lvl1pPr defTabSz="796081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</a:defRPr>
            </a:lvl1pPr>
          </a:lstStyle>
          <a:p>
            <a:fld id="{6B84465A-7203-4639-B898-5F8366892F7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11" name="燕尾形 2"/>
          <p:cNvSpPr>
            <a:spLocks noChangeArrowheads="1"/>
          </p:cNvSpPr>
          <p:nvPr userDrawn="1"/>
        </p:nvSpPr>
        <p:spPr bwMode="auto">
          <a:xfrm>
            <a:off x="1475656" y="123478"/>
            <a:ext cx="1800200" cy="339011"/>
          </a:xfrm>
          <a:prstGeom prst="chevron">
            <a:avLst>
              <a:gd name="adj" fmla="val 26711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txBody>
          <a:bodyPr lIns="91428" tIns="45714" rIns="91428" bIns="45714" anchor="ctr"/>
          <a:lstStyle/>
          <a:p>
            <a:pPr algn="ctr"/>
            <a:endParaRPr lang="zh-CN" altLang="zh-CN" sz="1400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12" name="TextBox 5"/>
          <p:cNvSpPr>
            <a:spLocks noChangeArrowheads="1"/>
          </p:cNvSpPr>
          <p:nvPr userDrawn="1"/>
        </p:nvSpPr>
        <p:spPr bwMode="auto">
          <a:xfrm>
            <a:off x="4788024" y="196066"/>
            <a:ext cx="108012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04  </a:t>
            </a:r>
            <a:r>
              <a:rPr lang="zh-TW" altLang="en-US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經營實績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3" name="TextBox 6"/>
          <p:cNvSpPr>
            <a:spLocks noChangeArrowheads="1"/>
          </p:cNvSpPr>
          <p:nvPr userDrawn="1"/>
        </p:nvSpPr>
        <p:spPr bwMode="auto">
          <a:xfrm>
            <a:off x="251520" y="196066"/>
            <a:ext cx="114451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bg2">
                    <a:lumMod val="7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01 </a:t>
            </a:r>
            <a:r>
              <a:rPr lang="en-US" altLang="zh-CN" sz="1400" dirty="0">
                <a:solidFill>
                  <a:schemeClr val="bg2">
                    <a:lumMod val="7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 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公司概況</a:t>
            </a:r>
            <a:endParaRPr lang="zh-CN" altLang="en-US" sz="1400" dirty="0">
              <a:solidFill>
                <a:schemeClr val="bg2">
                  <a:lumMod val="75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4" name="TextBox 10"/>
          <p:cNvSpPr>
            <a:spLocks noChangeArrowheads="1"/>
          </p:cNvSpPr>
          <p:nvPr userDrawn="1"/>
        </p:nvSpPr>
        <p:spPr bwMode="auto">
          <a:xfrm>
            <a:off x="1547664" y="196066"/>
            <a:ext cx="16912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bg1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02  </a:t>
            </a:r>
            <a:r>
              <a:rPr lang="zh-TW" altLang="en-US" sz="1400" dirty="0" smtClean="0">
                <a:solidFill>
                  <a:schemeClr val="bg1"/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產品與市場概況</a:t>
            </a:r>
            <a:endParaRPr lang="zh-CN" altLang="en-US" sz="14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5" name="TextBox 11"/>
          <p:cNvSpPr>
            <a:spLocks noChangeArrowheads="1"/>
          </p:cNvSpPr>
          <p:nvPr userDrawn="1"/>
        </p:nvSpPr>
        <p:spPr bwMode="auto">
          <a:xfrm>
            <a:off x="3325574" y="196066"/>
            <a:ext cx="131843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03  </a:t>
            </a:r>
            <a:r>
              <a:rPr lang="zh-TW" altLang="en-US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核心競爭力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6" name="TextBox 5"/>
          <p:cNvSpPr>
            <a:spLocks noChangeArrowheads="1"/>
          </p:cNvSpPr>
          <p:nvPr userDrawn="1"/>
        </p:nvSpPr>
        <p:spPr bwMode="auto">
          <a:xfrm>
            <a:off x="7236296" y="196066"/>
            <a:ext cx="11521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</a:t>
            </a:r>
            <a:r>
              <a:rPr lang="en-US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6</a:t>
            </a:r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  </a:t>
            </a:r>
            <a:r>
              <a:rPr lang="zh-TW" altLang="en-US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未來展望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7" name="TextBox 5"/>
          <p:cNvSpPr>
            <a:spLocks noChangeArrowheads="1"/>
          </p:cNvSpPr>
          <p:nvPr userDrawn="1"/>
        </p:nvSpPr>
        <p:spPr bwMode="auto">
          <a:xfrm>
            <a:off x="6054313" y="196066"/>
            <a:ext cx="103796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</a:t>
            </a:r>
            <a:r>
              <a:rPr lang="en-US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5</a:t>
            </a:r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  </a:t>
            </a:r>
            <a:r>
              <a:rPr lang="zh-TW" altLang="en-US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公司</a:t>
            </a:r>
            <a:r>
              <a:rPr lang="en-US" altLang="zh-TW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ESG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53444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9" r:id="rId1"/>
    <p:sldLayoutId id="2147484230" r:id="rId2"/>
    <p:sldLayoutId id="2147484231" r:id="rId3"/>
    <p:sldLayoutId id="2147484232" r:id="rId4"/>
    <p:sldLayoutId id="2147484233" r:id="rId5"/>
    <p:sldLayoutId id="2147484234" r:id="rId6"/>
    <p:sldLayoutId id="2147484235" r:id="rId7"/>
    <p:sldLayoutId id="2147484236" r:id="rId8"/>
    <p:sldLayoutId id="2147484237" r:id="rId9"/>
    <p:sldLayoutId id="2147484238" r:id="rId10"/>
    <p:sldLayoutId id="2147484239" r:id="rId11"/>
    <p:sldLayoutId id="2147484240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348966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697931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046903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395869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298076" indent="-29807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l"/>
        <a:defRPr kumimoji="1" sz="1800" b="1">
          <a:solidFill>
            <a:schemeClr val="tx1"/>
          </a:solidFill>
          <a:latin typeface="+mn-lt"/>
          <a:ea typeface="+mn-ea"/>
          <a:cs typeface="+mn-cs"/>
        </a:defRPr>
      </a:lvl1pPr>
      <a:lvl2pPr marL="647045" indent="-248399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Trebuchet MS" pitchFamily="34" charset="0"/>
        <a:buChar char="―"/>
        <a:defRPr kumimoji="1">
          <a:solidFill>
            <a:schemeClr val="tx1"/>
          </a:solidFill>
          <a:latin typeface="+mn-lt"/>
          <a:ea typeface="+mn-ea"/>
        </a:defRPr>
      </a:lvl2pPr>
      <a:lvl3pPr marL="994805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¢"/>
        <a:defRPr kumimoji="1">
          <a:solidFill>
            <a:schemeClr val="tx1"/>
          </a:solidFill>
          <a:latin typeface="+mn-lt"/>
          <a:ea typeface="+mn-ea"/>
        </a:defRPr>
      </a:lvl3pPr>
      <a:lvl4pPr marL="1393448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p"/>
        <a:defRPr kumimoji="1">
          <a:solidFill>
            <a:schemeClr val="tx1"/>
          </a:solidFill>
          <a:latin typeface="+mn-lt"/>
          <a:ea typeface="+mn-ea"/>
        </a:defRPr>
      </a:lvl4pPr>
      <a:lvl5pPr marL="1789668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5pPr>
      <a:lvl6pPr marL="2138636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2487605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2836571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3185540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96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7931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903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869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838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0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77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74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5029" y="4786064"/>
            <a:ext cx="2133962" cy="35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15" tIns="42208" rIns="84415" bIns="42208" numCol="1" anchor="t" anchorCtr="0" compatLnSpc="1">
            <a:prstTxWarp prst="textNoShape">
              <a:avLst/>
            </a:prstTxWarp>
          </a:bodyPr>
          <a:lstStyle>
            <a:lvl1pPr defTabSz="796081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</a:defRPr>
            </a:lvl1pPr>
          </a:lstStyle>
          <a:p>
            <a:fld id="{6B84465A-7203-4639-B898-5F8366892F7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11" name="燕尾形 2"/>
          <p:cNvSpPr>
            <a:spLocks noChangeArrowheads="1"/>
          </p:cNvSpPr>
          <p:nvPr userDrawn="1"/>
        </p:nvSpPr>
        <p:spPr bwMode="auto">
          <a:xfrm>
            <a:off x="3275856" y="123478"/>
            <a:ext cx="1440160" cy="339011"/>
          </a:xfrm>
          <a:prstGeom prst="chevron">
            <a:avLst>
              <a:gd name="adj" fmla="val 26711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lIns="91428" tIns="45714" rIns="91428" bIns="45714" anchor="ctr"/>
          <a:lstStyle/>
          <a:p>
            <a:pPr algn="ctr"/>
            <a:endParaRPr lang="zh-CN" altLang="zh-CN" sz="1400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12" name="TextBox 5"/>
          <p:cNvSpPr>
            <a:spLocks noChangeArrowheads="1"/>
          </p:cNvSpPr>
          <p:nvPr userDrawn="1"/>
        </p:nvSpPr>
        <p:spPr bwMode="auto">
          <a:xfrm>
            <a:off x="4788024" y="196066"/>
            <a:ext cx="108012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04  </a:t>
            </a:r>
            <a:r>
              <a:rPr lang="zh-TW" altLang="en-US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經營實績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3" name="TextBox 6"/>
          <p:cNvSpPr>
            <a:spLocks noChangeArrowheads="1"/>
          </p:cNvSpPr>
          <p:nvPr userDrawn="1"/>
        </p:nvSpPr>
        <p:spPr bwMode="auto">
          <a:xfrm>
            <a:off x="251520" y="196066"/>
            <a:ext cx="114451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01 </a:t>
            </a:r>
            <a:r>
              <a:rPr lang="en-US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 </a:t>
            </a:r>
            <a:r>
              <a:rPr lang="zh-TW" altLang="en-US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公司概況</a:t>
            </a:r>
            <a:endParaRPr lang="zh-CN" altLang="en-US" sz="1400" dirty="0">
              <a:solidFill>
                <a:schemeClr val="accent3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4" name="TextBox 10"/>
          <p:cNvSpPr>
            <a:spLocks noChangeArrowheads="1"/>
          </p:cNvSpPr>
          <p:nvPr userDrawn="1"/>
        </p:nvSpPr>
        <p:spPr bwMode="auto">
          <a:xfrm>
            <a:off x="1547664" y="196066"/>
            <a:ext cx="16912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02  </a:t>
            </a:r>
            <a:r>
              <a:rPr lang="zh-TW" altLang="en-US" sz="1400" dirty="0" smtClean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產品與市場概況</a:t>
            </a:r>
            <a:endParaRPr lang="zh-CN" altLang="en-US" sz="1400" b="1" dirty="0">
              <a:solidFill>
                <a:schemeClr val="accent3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5" name="TextBox 11"/>
          <p:cNvSpPr>
            <a:spLocks noChangeArrowheads="1"/>
          </p:cNvSpPr>
          <p:nvPr userDrawn="1"/>
        </p:nvSpPr>
        <p:spPr bwMode="auto">
          <a:xfrm>
            <a:off x="3325574" y="196066"/>
            <a:ext cx="131843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03  </a:t>
            </a:r>
            <a:r>
              <a:rPr lang="zh-TW" altLang="en-US" sz="1400" dirty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核心競爭力</a:t>
            </a:r>
            <a:endParaRPr lang="zh-CN" altLang="en-US" sz="1400" dirty="0">
              <a:solidFill>
                <a:schemeClr val="bg1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6" name="TextBox 5"/>
          <p:cNvSpPr>
            <a:spLocks noChangeArrowheads="1"/>
          </p:cNvSpPr>
          <p:nvPr userDrawn="1"/>
        </p:nvSpPr>
        <p:spPr bwMode="auto">
          <a:xfrm>
            <a:off x="7236296" y="196066"/>
            <a:ext cx="11521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</a:t>
            </a:r>
            <a:r>
              <a:rPr lang="en-US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6</a:t>
            </a:r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  </a:t>
            </a:r>
            <a:r>
              <a:rPr lang="zh-TW" altLang="en-US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未來展望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7" name="TextBox 5"/>
          <p:cNvSpPr>
            <a:spLocks noChangeArrowheads="1"/>
          </p:cNvSpPr>
          <p:nvPr userDrawn="1"/>
        </p:nvSpPr>
        <p:spPr bwMode="auto">
          <a:xfrm>
            <a:off x="6054313" y="196066"/>
            <a:ext cx="103796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</a:t>
            </a:r>
            <a:r>
              <a:rPr lang="en-US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5</a:t>
            </a:r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  </a:t>
            </a:r>
            <a:r>
              <a:rPr lang="zh-TW" altLang="en-US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公司</a:t>
            </a:r>
            <a:r>
              <a:rPr lang="en-US" altLang="zh-TW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ESG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85975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8" r:id="rId1"/>
    <p:sldLayoutId id="2147484089" r:id="rId2"/>
    <p:sldLayoutId id="2147484090" r:id="rId3"/>
    <p:sldLayoutId id="2147484091" r:id="rId4"/>
    <p:sldLayoutId id="2147484092" r:id="rId5"/>
    <p:sldLayoutId id="2147484093" r:id="rId6"/>
    <p:sldLayoutId id="2147484094" r:id="rId7"/>
    <p:sldLayoutId id="2147484095" r:id="rId8"/>
    <p:sldLayoutId id="2147484096" r:id="rId9"/>
    <p:sldLayoutId id="2147484097" r:id="rId10"/>
    <p:sldLayoutId id="2147484098" r:id="rId11"/>
    <p:sldLayoutId id="2147484099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348966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697931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046903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395869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298076" indent="-29807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l"/>
        <a:defRPr kumimoji="1" sz="1800" b="1">
          <a:solidFill>
            <a:schemeClr val="tx1"/>
          </a:solidFill>
          <a:latin typeface="+mn-lt"/>
          <a:ea typeface="+mn-ea"/>
          <a:cs typeface="+mn-cs"/>
        </a:defRPr>
      </a:lvl1pPr>
      <a:lvl2pPr marL="647045" indent="-248399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Trebuchet MS" pitchFamily="34" charset="0"/>
        <a:buChar char="―"/>
        <a:defRPr kumimoji="1">
          <a:solidFill>
            <a:schemeClr val="tx1"/>
          </a:solidFill>
          <a:latin typeface="+mn-lt"/>
          <a:ea typeface="+mn-ea"/>
        </a:defRPr>
      </a:lvl2pPr>
      <a:lvl3pPr marL="994805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¢"/>
        <a:defRPr kumimoji="1">
          <a:solidFill>
            <a:schemeClr val="tx1"/>
          </a:solidFill>
          <a:latin typeface="+mn-lt"/>
          <a:ea typeface="+mn-ea"/>
        </a:defRPr>
      </a:lvl3pPr>
      <a:lvl4pPr marL="1393448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p"/>
        <a:defRPr kumimoji="1">
          <a:solidFill>
            <a:schemeClr val="tx1"/>
          </a:solidFill>
          <a:latin typeface="+mn-lt"/>
          <a:ea typeface="+mn-ea"/>
        </a:defRPr>
      </a:lvl4pPr>
      <a:lvl5pPr marL="1789668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5pPr>
      <a:lvl6pPr marL="2138636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2487605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2836571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3185540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96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7931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903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869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838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0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77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74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5029" y="4786064"/>
            <a:ext cx="2133962" cy="35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415" tIns="42208" rIns="84415" bIns="42208" numCol="1" anchor="t" anchorCtr="0" compatLnSpc="1">
            <a:prstTxWarp prst="textNoShape">
              <a:avLst/>
            </a:prstTxWarp>
          </a:bodyPr>
          <a:lstStyle>
            <a:lvl1pPr defTabSz="796081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</a:defRPr>
            </a:lvl1pPr>
          </a:lstStyle>
          <a:p>
            <a:fld id="{6B84465A-7203-4639-B898-5F8366892F7D}" type="slidenum">
              <a:rPr lang="en-US" altLang="zh-TW">
                <a:solidFill>
                  <a:srgbClr val="FFFFFF"/>
                </a:solidFill>
              </a:rPr>
              <a:pPr/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11" name="燕尾形 2"/>
          <p:cNvSpPr>
            <a:spLocks noChangeArrowheads="1"/>
          </p:cNvSpPr>
          <p:nvPr userDrawn="1"/>
        </p:nvSpPr>
        <p:spPr bwMode="auto">
          <a:xfrm>
            <a:off x="4644008" y="123478"/>
            <a:ext cx="1368152" cy="339011"/>
          </a:xfrm>
          <a:prstGeom prst="chevron">
            <a:avLst>
              <a:gd name="adj" fmla="val 26711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txBody>
          <a:bodyPr lIns="91428" tIns="45714" rIns="91428" bIns="45714" anchor="ctr"/>
          <a:lstStyle/>
          <a:p>
            <a:pPr algn="ctr"/>
            <a:endParaRPr lang="zh-CN" altLang="zh-CN" sz="1400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12" name="TextBox 5"/>
          <p:cNvSpPr>
            <a:spLocks noChangeArrowheads="1"/>
          </p:cNvSpPr>
          <p:nvPr userDrawn="1"/>
        </p:nvSpPr>
        <p:spPr bwMode="auto">
          <a:xfrm>
            <a:off x="4788024" y="196066"/>
            <a:ext cx="108012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04  </a:t>
            </a:r>
            <a:r>
              <a:rPr lang="zh-TW" altLang="en-US" sz="1400" dirty="0">
                <a:solidFill>
                  <a:schemeClr val="bg1"/>
                </a:solidFill>
                <a:latin typeface="Impact" pitchFamily="34" charset="0"/>
                <a:ea typeface="微软雅黑" pitchFamily="34" charset="-122"/>
              </a:rPr>
              <a:t>經營實績</a:t>
            </a:r>
            <a:endParaRPr lang="zh-CN" altLang="en-US" sz="1400" dirty="0">
              <a:solidFill>
                <a:schemeClr val="bg1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3" name="TextBox 6"/>
          <p:cNvSpPr>
            <a:spLocks noChangeArrowheads="1"/>
          </p:cNvSpPr>
          <p:nvPr userDrawn="1"/>
        </p:nvSpPr>
        <p:spPr bwMode="auto">
          <a:xfrm>
            <a:off x="251520" y="196066"/>
            <a:ext cx="114451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01 </a:t>
            </a:r>
            <a:r>
              <a:rPr lang="en-US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 </a:t>
            </a:r>
            <a:r>
              <a:rPr lang="zh-TW" altLang="en-US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公司概況</a:t>
            </a:r>
            <a:endParaRPr lang="zh-CN" altLang="en-US" sz="1400" dirty="0">
              <a:solidFill>
                <a:schemeClr val="accent3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4" name="TextBox 10"/>
          <p:cNvSpPr>
            <a:spLocks noChangeArrowheads="1"/>
          </p:cNvSpPr>
          <p:nvPr userDrawn="1"/>
        </p:nvSpPr>
        <p:spPr bwMode="auto">
          <a:xfrm>
            <a:off x="1547664" y="196066"/>
            <a:ext cx="16912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02  </a:t>
            </a:r>
            <a:r>
              <a:rPr lang="zh-TW" altLang="en-US" sz="1400" dirty="0" smtClean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  <a:sym typeface="Impact" pitchFamily="34" charset="0"/>
              </a:rPr>
              <a:t>產品與市場概況</a:t>
            </a:r>
            <a:endParaRPr lang="zh-CN" altLang="en-US" sz="1400" b="1" dirty="0">
              <a:solidFill>
                <a:schemeClr val="accent3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5" name="TextBox 11"/>
          <p:cNvSpPr>
            <a:spLocks noChangeArrowheads="1"/>
          </p:cNvSpPr>
          <p:nvPr userDrawn="1"/>
        </p:nvSpPr>
        <p:spPr bwMode="auto">
          <a:xfrm>
            <a:off x="3325574" y="196066"/>
            <a:ext cx="131843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03  </a:t>
            </a:r>
            <a:r>
              <a:rPr lang="zh-TW" altLang="en-US" sz="1400" dirty="0">
                <a:solidFill>
                  <a:schemeClr val="accent3">
                    <a:lumMod val="50000"/>
                  </a:schemeClr>
                </a:solidFill>
                <a:latin typeface="Impact" pitchFamily="34" charset="0"/>
                <a:ea typeface="微软雅黑" pitchFamily="34" charset="-122"/>
              </a:rPr>
              <a:t>核心競爭力</a:t>
            </a:r>
            <a:endParaRPr lang="zh-CN" altLang="en-US" sz="1400" dirty="0">
              <a:solidFill>
                <a:schemeClr val="accent3">
                  <a:lumMod val="50000"/>
                </a:schemeClr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6" name="TextBox 5"/>
          <p:cNvSpPr>
            <a:spLocks noChangeArrowheads="1"/>
          </p:cNvSpPr>
          <p:nvPr userDrawn="1"/>
        </p:nvSpPr>
        <p:spPr bwMode="auto">
          <a:xfrm>
            <a:off x="7236296" y="196066"/>
            <a:ext cx="115212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</a:t>
            </a:r>
            <a:r>
              <a:rPr lang="en-US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6</a:t>
            </a:r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  </a:t>
            </a:r>
            <a:r>
              <a:rPr lang="zh-TW" altLang="en-US" sz="1400" dirty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未來展望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  <p:sp>
        <p:nvSpPr>
          <p:cNvPr id="17" name="TextBox 5"/>
          <p:cNvSpPr>
            <a:spLocks noChangeArrowheads="1"/>
          </p:cNvSpPr>
          <p:nvPr userDrawn="1"/>
        </p:nvSpPr>
        <p:spPr bwMode="auto">
          <a:xfrm>
            <a:off x="6054313" y="196066"/>
            <a:ext cx="103796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0</a:t>
            </a:r>
            <a:r>
              <a:rPr lang="en-US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5</a:t>
            </a:r>
            <a:r>
              <a:rPr lang="zh-CN" altLang="zh-CN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  </a:t>
            </a:r>
            <a:r>
              <a:rPr lang="zh-TW" altLang="en-US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公司</a:t>
            </a:r>
            <a:r>
              <a:rPr lang="en-US" altLang="zh-TW" sz="1400" dirty="0" smtClean="0">
                <a:solidFill>
                  <a:srgbClr val="7F7F7F"/>
                </a:solidFill>
                <a:latin typeface="Impact" pitchFamily="34" charset="0"/>
                <a:ea typeface="微软雅黑" pitchFamily="34" charset="-122"/>
              </a:rPr>
              <a:t>ESG</a:t>
            </a:r>
            <a:endParaRPr lang="zh-CN" altLang="en-US" sz="1400" dirty="0">
              <a:solidFill>
                <a:srgbClr val="7F7F7F"/>
              </a:solidFill>
              <a:latin typeface="Impact" pitchFamily="34" charset="0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6782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2" r:id="rId1"/>
    <p:sldLayoutId id="2147484103" r:id="rId2"/>
    <p:sldLayoutId id="2147484104" r:id="rId3"/>
    <p:sldLayoutId id="2147484105" r:id="rId4"/>
    <p:sldLayoutId id="2147484106" r:id="rId5"/>
    <p:sldLayoutId id="2147484107" r:id="rId6"/>
    <p:sldLayoutId id="2147484108" r:id="rId7"/>
    <p:sldLayoutId id="2147484109" r:id="rId8"/>
    <p:sldLayoutId id="2147484110" r:id="rId9"/>
    <p:sldLayoutId id="2147484111" r:id="rId10"/>
    <p:sldLayoutId id="2147484112" r:id="rId11"/>
    <p:sldLayoutId id="2147484113" r:id="rId12"/>
    <p:sldLayoutId id="2147484243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2pPr>
      <a:lvl3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3pPr>
      <a:lvl4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4pPr>
      <a:lvl5pPr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5pPr>
      <a:lvl6pPr marL="348966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6pPr>
      <a:lvl7pPr marL="697931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7pPr>
      <a:lvl8pPr marL="1046903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8pPr>
      <a:lvl9pPr marL="1395869" algn="l" defTabSz="796081" rtl="0" fontAlgn="ctr">
        <a:spcBef>
          <a:spcPct val="0"/>
        </a:spcBef>
        <a:spcAft>
          <a:spcPct val="0"/>
        </a:spcAft>
        <a:defRPr kumimoji="1" sz="2400" b="1">
          <a:solidFill>
            <a:schemeClr val="tx2"/>
          </a:solidFill>
          <a:latin typeface="Trebuchet MS" pitchFamily="34" charset="0"/>
          <a:ea typeface="新細明體" pitchFamily="18" charset="-120"/>
        </a:defRPr>
      </a:lvl9pPr>
    </p:titleStyle>
    <p:bodyStyle>
      <a:lvl1pPr marL="298076" indent="-29807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l"/>
        <a:defRPr kumimoji="1" sz="1800" b="1">
          <a:solidFill>
            <a:schemeClr val="tx1"/>
          </a:solidFill>
          <a:latin typeface="+mn-lt"/>
          <a:ea typeface="+mn-ea"/>
          <a:cs typeface="+mn-cs"/>
        </a:defRPr>
      </a:lvl1pPr>
      <a:lvl2pPr marL="647045" indent="-248399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Trebuchet MS" pitchFamily="34" charset="0"/>
        <a:buChar char="―"/>
        <a:defRPr kumimoji="1">
          <a:solidFill>
            <a:schemeClr val="tx1"/>
          </a:solidFill>
          <a:latin typeface="+mn-lt"/>
          <a:ea typeface="+mn-ea"/>
        </a:defRPr>
      </a:lvl2pPr>
      <a:lvl3pPr marL="994805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¢"/>
        <a:defRPr kumimoji="1">
          <a:solidFill>
            <a:schemeClr val="tx1"/>
          </a:solidFill>
          <a:latin typeface="+mn-lt"/>
          <a:ea typeface="+mn-ea"/>
        </a:defRPr>
      </a:lvl3pPr>
      <a:lvl4pPr marL="1393448" indent="-198717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SzPct val="80000"/>
        <a:buFont typeface="Wingdings" pitchFamily="2" charset="2"/>
        <a:buChar char="p"/>
        <a:defRPr kumimoji="1">
          <a:solidFill>
            <a:schemeClr val="tx1"/>
          </a:solidFill>
          <a:latin typeface="+mn-lt"/>
          <a:ea typeface="+mn-ea"/>
        </a:defRPr>
      </a:lvl4pPr>
      <a:lvl5pPr marL="1789668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5pPr>
      <a:lvl6pPr marL="2138636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6pPr>
      <a:lvl7pPr marL="2487605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7pPr>
      <a:lvl8pPr marL="2836571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8pPr>
      <a:lvl9pPr marL="3185540" indent="-197506" algn="l" defTabSz="796081" rtl="0" fontAlgn="base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896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97931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46903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95869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44838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93806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277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91742" algn="l" defTabSz="69793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28650" y="274643"/>
            <a:ext cx="7886700" cy="993775"/>
          </a:xfrm>
          <a:prstGeom prst="rect">
            <a:avLst/>
          </a:prstGeom>
        </p:spPr>
        <p:txBody>
          <a:bodyPr vert="horz" lIns="91428" tIns="45714" rIns="91428" bIns="45714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28" tIns="45714" rIns="91428" bIns="45714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28650" y="4767269"/>
            <a:ext cx="2057400" cy="274637"/>
          </a:xfrm>
          <a:prstGeom prst="rect">
            <a:avLst/>
          </a:prstGeom>
        </p:spPr>
        <p:txBody>
          <a:bodyPr vert="horz" lIns="91428" tIns="45714" rIns="91428" bIns="45714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028950" y="4767269"/>
            <a:ext cx="3086100" cy="274637"/>
          </a:xfrm>
          <a:prstGeom prst="rect">
            <a:avLst/>
          </a:prstGeom>
        </p:spPr>
        <p:txBody>
          <a:bodyPr vert="horz" lIns="91428" tIns="45714" rIns="91428" bIns="45714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457950" y="4767269"/>
            <a:ext cx="2057400" cy="274637"/>
          </a:xfrm>
          <a:prstGeom prst="rect">
            <a:avLst/>
          </a:prstGeom>
        </p:spPr>
        <p:txBody>
          <a:bodyPr vert="horz" lIns="91428" tIns="45714" rIns="91428" bIns="45714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8606F2-50B2-45C3-A50A-DA0ACDC76F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5310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6" r:id="rId1"/>
    <p:sldLayoutId id="2147484117" r:id="rId2"/>
    <p:sldLayoutId id="2147484118" r:id="rId3"/>
    <p:sldLayoutId id="2147484119" r:id="rId4"/>
    <p:sldLayoutId id="2147484120" r:id="rId5"/>
    <p:sldLayoutId id="2147484121" r:id="rId6"/>
    <p:sldLayoutId id="2147484122" r:id="rId7"/>
    <p:sldLayoutId id="2147484123" r:id="rId8"/>
    <p:sldLayoutId id="2147484124" r:id="rId9"/>
    <p:sldLayoutId id="2147484125" r:id="rId10"/>
    <p:sldLayoutId id="2147484126" r:id="rId11"/>
    <p:sldLayoutId id="2147484211" r:id="rId12"/>
  </p:sldLayoutIdLst>
  <p:hf hdr="0" ftr="0" dt="0"/>
  <p:txStyles>
    <p:titleStyle>
      <a:lvl1pPr algn="l" defTabSz="914265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4" indent="-228564" algn="l" defTabSz="914265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698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30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60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93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22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56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487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18" indent="-228564" algn="l" defTabSz="9142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5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96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29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58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88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2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52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1.png"/><Relationship Id="rId18" Type="http://schemas.openxmlformats.org/officeDocument/2006/relationships/image" Target="../media/image34.png"/><Relationship Id="rId3" Type="http://schemas.openxmlformats.org/officeDocument/2006/relationships/hyperlink" Target="http://www.google.com.tw/url?sa=i&amp;rct=j&amp;q=&amp;esrc=s&amp;source=images&amp;cd=&amp;cad=rja&amp;uact=8&amp;ved=0ahUKEwjBjLTT3oXKAhUBKqYKHTMoATQQjRwIBw&amp;url=http://www.ottomacau.com/portfolio/%E8%A1%A3%E6%AB%83-13.html&amp;psig=AFQjCNEEBzw7WQrE8f3glVtN93j0WAC-dw&amp;ust=1451638911341429" TargetMode="External"/><Relationship Id="rId7" Type="http://schemas.openxmlformats.org/officeDocument/2006/relationships/image" Target="../media/image28.jpeg"/><Relationship Id="rId12" Type="http://schemas.openxmlformats.org/officeDocument/2006/relationships/image" Target="../media/image30.png"/><Relationship Id="rId17" Type="http://schemas.openxmlformats.org/officeDocument/2006/relationships/image" Target="../media/image33.jpe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27.jpeg"/><Relationship Id="rId11" Type="http://schemas.openxmlformats.org/officeDocument/2006/relationships/image" Target="../media/image32.svg"/><Relationship Id="rId5" Type="http://schemas.openxmlformats.org/officeDocument/2006/relationships/image" Target="../media/image26.png"/><Relationship Id="rId15" Type="http://schemas.openxmlformats.org/officeDocument/2006/relationships/image" Target="../media/image30.sv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8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gif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5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10" Type="http://schemas.openxmlformats.org/officeDocument/2006/relationships/image" Target="../media/image43.png"/><Relationship Id="rId4" Type="http://schemas.openxmlformats.org/officeDocument/2006/relationships/image" Target="../media/image37.jpeg"/><Relationship Id="rId9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svg"/><Relationship Id="rId7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85.xml"/><Relationship Id="rId6" Type="http://schemas.openxmlformats.org/officeDocument/2006/relationships/image" Target="../media/image70.svg"/><Relationship Id="rId9" Type="http://schemas.openxmlformats.org/officeDocument/2006/relationships/image" Target="../media/image46.png"/><Relationship Id="rId4" Type="http://schemas.openxmlformats.org/officeDocument/2006/relationships/image" Target="../media/image68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5.xml"/><Relationship Id="rId6" Type="http://schemas.openxmlformats.org/officeDocument/2006/relationships/image" Target="../media/image50.png"/><Relationship Id="rId5" Type="http://schemas.openxmlformats.org/officeDocument/2006/relationships/image" Target="../media/image49.gif"/><Relationship Id="rId4" Type="http://schemas.openxmlformats.org/officeDocument/2006/relationships/image" Target="../media/image48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9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diagramQuickStyle" Target="../diagrams/quickStyle2.xml"/><Relationship Id="rId18" Type="http://schemas.openxmlformats.org/officeDocument/2006/relationships/diagramQuickStyle" Target="../diagrams/quickStyle3.xml"/><Relationship Id="rId3" Type="http://schemas.openxmlformats.org/officeDocument/2006/relationships/diagramData" Target="../diagrams/data1.xml"/><Relationship Id="rId21" Type="http://schemas.openxmlformats.org/officeDocument/2006/relationships/image" Target="../media/image58.png"/><Relationship Id="rId7" Type="http://schemas.microsoft.com/office/2007/relationships/diagramDrawing" Target="../diagrams/drawing1.xml"/><Relationship Id="rId12" Type="http://schemas.openxmlformats.org/officeDocument/2006/relationships/diagramLayout" Target="../diagrams/layout2.xml"/><Relationship Id="rId17" Type="http://schemas.openxmlformats.org/officeDocument/2006/relationships/diagramLayout" Target="../diagrams/layout3.xml"/><Relationship Id="rId2" Type="http://schemas.openxmlformats.org/officeDocument/2006/relationships/notesSlide" Target="../notesSlides/notesSlide12.xml"/><Relationship Id="rId16" Type="http://schemas.openxmlformats.org/officeDocument/2006/relationships/diagramData" Target="../diagrams/data3.xml"/><Relationship Id="rId20" Type="http://schemas.microsoft.com/office/2007/relationships/diagramDrawing" Target="../diagrams/drawing3.xml"/><Relationship Id="rId1" Type="http://schemas.openxmlformats.org/officeDocument/2006/relationships/slideLayout" Target="../slideLayouts/slideLayout102.xml"/><Relationship Id="rId6" Type="http://schemas.openxmlformats.org/officeDocument/2006/relationships/diagramColors" Target="../diagrams/colors1.xml"/><Relationship Id="rId11" Type="http://schemas.openxmlformats.org/officeDocument/2006/relationships/diagramData" Target="../diagrams/data2.xml"/><Relationship Id="rId5" Type="http://schemas.openxmlformats.org/officeDocument/2006/relationships/diagramQuickStyle" Target="../diagrams/quickStyle1.xml"/><Relationship Id="rId15" Type="http://schemas.microsoft.com/office/2007/relationships/diagramDrawing" Target="../diagrams/drawing2.xml"/><Relationship Id="rId10" Type="http://schemas.openxmlformats.org/officeDocument/2006/relationships/image" Target="../media/image95.svg"/><Relationship Id="rId19" Type="http://schemas.openxmlformats.org/officeDocument/2006/relationships/diagramColors" Target="../diagrams/colors3.xml"/><Relationship Id="rId4" Type="http://schemas.openxmlformats.org/officeDocument/2006/relationships/diagramLayout" Target="../diagrams/layout1.xml"/><Relationship Id="rId14" Type="http://schemas.openxmlformats.org/officeDocument/2006/relationships/diagramColors" Target="../diagrams/colors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13" Type="http://schemas.openxmlformats.org/officeDocument/2006/relationships/image" Target="../media/image68.png"/><Relationship Id="rId18" Type="http://schemas.openxmlformats.org/officeDocument/2006/relationships/image" Target="../media/image73.png"/><Relationship Id="rId26" Type="http://schemas.openxmlformats.org/officeDocument/2006/relationships/image" Target="../media/image81.png"/><Relationship Id="rId3" Type="http://schemas.openxmlformats.org/officeDocument/2006/relationships/image" Target="../media/image59.png"/><Relationship Id="rId21" Type="http://schemas.openxmlformats.org/officeDocument/2006/relationships/image" Target="../media/image76.png"/><Relationship Id="rId7" Type="http://schemas.openxmlformats.org/officeDocument/2006/relationships/image" Target="../media/image62.png"/><Relationship Id="rId12" Type="http://schemas.openxmlformats.org/officeDocument/2006/relationships/image" Target="../media/image67.png"/><Relationship Id="rId17" Type="http://schemas.openxmlformats.org/officeDocument/2006/relationships/image" Target="../media/image72.png"/><Relationship Id="rId25" Type="http://schemas.openxmlformats.org/officeDocument/2006/relationships/image" Target="../media/image80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71.png"/><Relationship Id="rId20" Type="http://schemas.openxmlformats.org/officeDocument/2006/relationships/image" Target="../media/image75.png"/><Relationship Id="rId29" Type="http://schemas.openxmlformats.org/officeDocument/2006/relationships/image" Target="../media/image84.pn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61.jpeg"/><Relationship Id="rId11" Type="http://schemas.openxmlformats.org/officeDocument/2006/relationships/image" Target="../media/image66.jpeg"/><Relationship Id="rId24" Type="http://schemas.openxmlformats.org/officeDocument/2006/relationships/image" Target="../media/image79.png"/><Relationship Id="rId5" Type="http://schemas.openxmlformats.org/officeDocument/2006/relationships/hyperlink" Target="http://www.google.com.tw/url?sa=i&amp;rct=j&amp;q=&amp;esrc=s&amp;source=images&amp;cd=&amp;cad=rja&amp;uact=8&amp;ved=0ahUKEwinzt6n8v7LAhUCUZQKHcuXDhwQjRwIBw&amp;url=http://www.imgmob.net/snap-on-tools.html&amp;psig=AFQjCNEZXhzR_Ff0SJbsCLUdKcdAOAjYFQ&amp;ust=1460199805527166" TargetMode="External"/><Relationship Id="rId15" Type="http://schemas.openxmlformats.org/officeDocument/2006/relationships/image" Target="../media/image70.jpeg"/><Relationship Id="rId23" Type="http://schemas.openxmlformats.org/officeDocument/2006/relationships/image" Target="../media/image78.jpeg"/><Relationship Id="rId28" Type="http://schemas.openxmlformats.org/officeDocument/2006/relationships/image" Target="../media/image83.png"/><Relationship Id="rId10" Type="http://schemas.openxmlformats.org/officeDocument/2006/relationships/image" Target="../media/image65.png"/><Relationship Id="rId19" Type="http://schemas.openxmlformats.org/officeDocument/2006/relationships/image" Target="../media/image74.jpeg"/><Relationship Id="rId4" Type="http://schemas.openxmlformats.org/officeDocument/2006/relationships/image" Target="../media/image60.jpeg"/><Relationship Id="rId9" Type="http://schemas.openxmlformats.org/officeDocument/2006/relationships/image" Target="../media/image64.png"/><Relationship Id="rId14" Type="http://schemas.openxmlformats.org/officeDocument/2006/relationships/image" Target="../media/image69.png"/><Relationship Id="rId22" Type="http://schemas.openxmlformats.org/officeDocument/2006/relationships/image" Target="../media/image77.png"/><Relationship Id="rId27" Type="http://schemas.openxmlformats.org/officeDocument/2006/relationships/image" Target="../media/image8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22.xml"/><Relationship Id="rId4" Type="http://schemas.openxmlformats.org/officeDocument/2006/relationships/image" Target="../media/image8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2.xml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7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3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g"/><Relationship Id="rId1" Type="http://schemas.openxmlformats.org/officeDocument/2006/relationships/slideLayout" Target="../slideLayouts/slideLayout4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7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1.png"/><Relationship Id="rId11" Type="http://schemas.openxmlformats.org/officeDocument/2006/relationships/image" Target="../media/image15.png"/><Relationship Id="rId5" Type="http://schemas.openxmlformats.org/officeDocument/2006/relationships/image" Target="../media/image10.png"/><Relationship Id="rId10" Type="http://schemas.openxmlformats.org/officeDocument/2006/relationships/image" Target="../media/image14.png"/><Relationship Id="rId4" Type="http://schemas.openxmlformats.org/officeDocument/2006/relationships/image" Target="../media/image9.jpeg"/><Relationship Id="rId9" Type="http://schemas.openxmlformats.org/officeDocument/2006/relationships/image" Target="../media/image13.jpeg"/><Relationship Id="rId1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5"/>
          <p:cNvSpPr txBox="1">
            <a:spLocks noChangeArrowheads="1"/>
          </p:cNvSpPr>
          <p:nvPr/>
        </p:nvSpPr>
        <p:spPr bwMode="auto">
          <a:xfrm>
            <a:off x="1403648" y="3939902"/>
            <a:ext cx="2736304" cy="595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1549" tIns="35775" rIns="71549" bIns="35775">
            <a:spAutoFit/>
          </a:bodyPr>
          <a:lstStyle/>
          <a:p>
            <a:pPr defTabSz="815687"/>
            <a:r>
              <a:rPr lang="zh-TW" altLang="en-US" sz="1700" dirty="0">
                <a:solidFill>
                  <a:srgbClr val="FFFFFF"/>
                </a:solidFill>
                <a:latin typeface="Frutiger 47LightCn"/>
                <a:ea typeface="微軟正黑體" pitchFamily="34" charset="-120"/>
              </a:rPr>
              <a:t>任忠仁</a:t>
            </a:r>
            <a:r>
              <a:rPr lang="zh-TW" altLang="en-US" sz="1700" dirty="0" smtClean="0">
                <a:solidFill>
                  <a:srgbClr val="FFFFFF"/>
                </a:solidFill>
                <a:latin typeface="Frutiger 47LightCn"/>
                <a:ea typeface="微軟正黑體" pitchFamily="34" charset="-120"/>
              </a:rPr>
              <a:t>  特別助理兼財務長</a:t>
            </a:r>
            <a:endParaRPr lang="en-US" altLang="zh-TW" sz="1700" dirty="0">
              <a:solidFill>
                <a:srgbClr val="FFFFFF"/>
              </a:solidFill>
              <a:latin typeface="Frutiger 47LightCn"/>
              <a:ea typeface="微軟正黑體" pitchFamily="34" charset="-120"/>
            </a:endParaRPr>
          </a:p>
          <a:p>
            <a:pPr defTabSz="815687"/>
            <a:r>
              <a:rPr lang="en-US" altLang="zh-TW" sz="1700" dirty="0" smtClean="0">
                <a:solidFill>
                  <a:srgbClr val="FFFFFF"/>
                </a:solidFill>
                <a:latin typeface="Frutiger 47LightCn"/>
                <a:ea typeface="微軟正黑體" pitchFamily="34" charset="-120"/>
              </a:rPr>
              <a:t>2024</a:t>
            </a:r>
            <a:r>
              <a:rPr lang="zh-TW" altLang="en-US" sz="1700" dirty="0" smtClean="0">
                <a:solidFill>
                  <a:srgbClr val="FFFFFF"/>
                </a:solidFill>
                <a:latin typeface="Frutiger 47LightCn"/>
                <a:ea typeface="微軟正黑體" pitchFamily="34" charset="-120"/>
              </a:rPr>
              <a:t>年第</a:t>
            </a:r>
            <a:r>
              <a:rPr lang="zh-TW" altLang="en-US" sz="1700" dirty="0">
                <a:solidFill>
                  <a:srgbClr val="FFFFFF"/>
                </a:solidFill>
                <a:latin typeface="Frutiger 47LightCn"/>
                <a:ea typeface="微軟正黑體" pitchFamily="34" charset="-120"/>
              </a:rPr>
              <a:t>三</a:t>
            </a:r>
            <a:r>
              <a:rPr lang="zh-TW" altLang="en-US" sz="1700" dirty="0" smtClean="0">
                <a:solidFill>
                  <a:srgbClr val="FFFFFF"/>
                </a:solidFill>
                <a:latin typeface="Frutiger 47LightCn"/>
                <a:ea typeface="微軟正黑體" pitchFamily="34" charset="-120"/>
              </a:rPr>
              <a:t>季 </a:t>
            </a:r>
            <a:endParaRPr lang="en-US" altLang="zh-TW" sz="1700" dirty="0" smtClean="0">
              <a:solidFill>
                <a:srgbClr val="FFFFFF"/>
              </a:solidFill>
              <a:latin typeface="Frutiger 47LightCn"/>
              <a:ea typeface="微軟正黑體" pitchFamily="34" charset="-120"/>
            </a:endParaRPr>
          </a:p>
        </p:txBody>
      </p:sp>
      <p:sp>
        <p:nvSpPr>
          <p:cNvPr id="4" name="標題 1"/>
          <p:cNvSpPr txBox="1">
            <a:spLocks/>
          </p:cNvSpPr>
          <p:nvPr/>
        </p:nvSpPr>
        <p:spPr bwMode="auto">
          <a:xfrm>
            <a:off x="1182086" y="1221601"/>
            <a:ext cx="7254385" cy="61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1549" tIns="35775" rIns="71549" bIns="35775" numCol="1" anchor="ctr" anchorCtr="0" compatLnSpc="1">
            <a:prstTxWarp prst="textNoShape">
              <a:avLst/>
            </a:prstTxWarp>
          </a:bodyPr>
          <a:lstStyle/>
          <a:p>
            <a:pPr defTabSz="715586" eaLnBrk="0" fontAlgn="ctr" hangingPunct="0">
              <a:defRPr/>
            </a:pPr>
            <a:r>
              <a:rPr lang="zh-TW" altLang="en-US" sz="3100" kern="0" dirty="0">
                <a:solidFill>
                  <a:srgbClr val="ECECFE"/>
                </a:solidFill>
                <a:latin typeface="Frutiger 47LightCn"/>
                <a:ea typeface="微軟正黑體" panose="020B0604030504040204" pitchFamily="34" charset="-120"/>
                <a:cs typeface="文鼎新中黑"/>
              </a:rPr>
              <a:t>南俊國際股份有限公司（</a:t>
            </a:r>
            <a:r>
              <a:rPr lang="en-US" altLang="zh-TW" sz="3100" kern="0" dirty="0" smtClean="0">
                <a:solidFill>
                  <a:srgbClr val="ECECFE"/>
                </a:solidFill>
                <a:latin typeface="Frutiger 47LightCn"/>
                <a:ea typeface="微軟正黑體" panose="020B0604030504040204" pitchFamily="34" charset="-120"/>
                <a:cs typeface="Arial" pitchFamily="34" charset="0"/>
              </a:rPr>
              <a:t>6584TW</a:t>
            </a:r>
            <a:r>
              <a:rPr lang="en-US" altLang="zh-TW" sz="3100" kern="0" dirty="0" smtClean="0">
                <a:solidFill>
                  <a:srgbClr val="ECECFE"/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 </a:t>
            </a:r>
            <a:r>
              <a:rPr lang="zh-TW" altLang="en-US" sz="3100" kern="0" dirty="0">
                <a:solidFill>
                  <a:srgbClr val="ECECFE"/>
                </a:solidFill>
                <a:latin typeface="Frutiger 47LightCn"/>
                <a:ea typeface="微軟正黑體" panose="020B0604030504040204" pitchFamily="34" charset="-120"/>
                <a:cs typeface="文鼎新中黑"/>
              </a:rPr>
              <a:t>）</a:t>
            </a:r>
            <a:endParaRPr lang="zh-TW" altLang="en-US" sz="3100" kern="0" dirty="0">
              <a:solidFill>
                <a:srgbClr val="FFFFFF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8347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/>
          <p:cNvSpPr txBox="1"/>
          <p:nvPr/>
        </p:nvSpPr>
        <p:spPr>
          <a:xfrm>
            <a:off x="35496" y="555526"/>
            <a:ext cx="1462316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2000" dirty="0" smtClean="0">
                <a:solidFill>
                  <a:srgbClr val="990000"/>
                </a:solidFill>
                <a:latin typeface="Frutiger 47LightCn"/>
                <a:ea typeface="微軟正黑體" panose="020B0604030504040204" pitchFamily="34" charset="-120"/>
              </a:rPr>
              <a:t>  營運</a:t>
            </a:r>
            <a:r>
              <a:rPr lang="zh-TW" altLang="en-US" sz="2000" b="1" dirty="0" smtClean="0">
                <a:solidFill>
                  <a:srgbClr val="990000"/>
                </a:solidFill>
                <a:latin typeface="Frutiger 47LightCn"/>
                <a:ea typeface="微軟正黑體" panose="020B0604030504040204" pitchFamily="34" charset="-120"/>
              </a:rPr>
              <a:t>現況</a:t>
            </a:r>
            <a:endParaRPr lang="zh-TW" altLang="en-US" sz="2000" b="1" dirty="0">
              <a:solidFill>
                <a:srgbClr val="990000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0491B-034E-4F70-AD5B-DE35EB5D301C}" type="slidenum">
              <a:rPr lang="en-US" altLang="zh-TW" smtClean="0">
                <a:solidFill>
                  <a:srgbClr val="FFFFFF"/>
                </a:solidFill>
              </a:rPr>
              <a:pPr/>
              <a:t>9</a:t>
            </a:fld>
            <a:endParaRPr lang="en-US" altLang="zh-TW">
              <a:solidFill>
                <a:srgbClr val="FFFFFF"/>
              </a:solidFill>
            </a:endParaRPr>
          </a:p>
        </p:txBody>
      </p:sp>
      <p:graphicFrame>
        <p:nvGraphicFramePr>
          <p:cNvPr id="5" name="Group 237">
            <a:extLst>
              <a:ext uri="{FF2B5EF4-FFF2-40B4-BE49-F238E27FC236}">
                <a16:creationId xmlns:a16="http://schemas.microsoft.com/office/drawing/2014/main" xmlns="" id="{26ABBB4A-643D-4A2D-AFB9-DAF79293FC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7924791"/>
              </p:ext>
            </p:extLst>
          </p:nvPr>
        </p:nvGraphicFramePr>
        <p:xfrm>
          <a:off x="251520" y="1142625"/>
          <a:ext cx="8784975" cy="3517358"/>
        </p:xfrm>
        <a:graphic>
          <a:graphicData uri="http://schemas.openxmlformats.org/drawingml/2006/table">
            <a:tbl>
              <a:tblPr/>
              <a:tblGrid>
                <a:gridCol w="15121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xmlns="" val="1981391159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5212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634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廠別 </a:t>
                      </a: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主要產品別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組織定位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量產線數量</a:t>
                      </a:r>
                      <a:endParaRPr kumimoji="1" lang="zh-TW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員工人數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75732">
                <a:tc>
                  <a:txBody>
                    <a:bodyPr/>
                    <a:lstStyle/>
                    <a:p>
                      <a:r>
                        <a:rPr lang="zh-TW" altLang="en-US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總部</a:t>
                      </a:r>
                      <a:endParaRPr lang="en-US" altLang="zh-TW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總部辦公室</a:t>
                      </a:r>
                      <a:endParaRPr lang="zh-TW" altLang="en-US" sz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</a:endParaRP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 業務、管理及研發中心</a:t>
                      </a:r>
                      <a:endParaRPr lang="zh-TW" altLang="en-US" sz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</a:endParaRPr>
                    </a:p>
                  </a:txBody>
                  <a:tcPr marL="16417" marR="16417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-</a:t>
                      </a:r>
                      <a:endParaRPr lang="zh-TW" altLang="en-US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64</a:t>
                      </a:r>
                      <a:endParaRPr lang="zh-TW" altLang="en-US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23" marB="34223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47594">
                <a:tc>
                  <a:txBody>
                    <a:bodyPr/>
                    <a:lstStyle/>
                    <a:p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雲科一廠及二廠</a:t>
                      </a:r>
                      <a:endParaRPr lang="en-US" altLang="zh-TW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樓板面積</a:t>
                      </a:r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12097</a:t>
                      </a: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坪</a:t>
                      </a:r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辦公家具</a:t>
                      </a:r>
                      <a:r>
                        <a:rPr kumimoji="0" lang="zh-TW" altLang="en-US" sz="12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zh-TW" altLang="en-US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居家櫥櫃</a:t>
                      </a:r>
                      <a:r>
                        <a:rPr lang="zh-TW" altLang="en-US" sz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及</a:t>
                      </a:r>
                      <a:endParaRPr lang="en-US" altLang="zh-TW" sz="12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工具</a:t>
                      </a:r>
                      <a:r>
                        <a:rPr lang="zh-TW" altLang="en-US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櫃等導軌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TW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In-House</a:t>
                      </a: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製程垂直整合生產基地    </a:t>
                      </a:r>
                      <a:endParaRPr lang="en-US" altLang="zh-TW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TW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包含鋼捲裁切分條、輥製成型、   </a:t>
                      </a:r>
                      <a:endParaRPr lang="en-US" altLang="zh-TW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沖壓、表面處理及組裝等製程</a:t>
                      </a:r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zh-TW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6417" marR="16417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23</a:t>
                      </a:r>
                      <a:r>
                        <a:rPr kumimoji="0" lang="zh-TW" altLang="en-US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條系列別</a:t>
                      </a:r>
                      <a:r>
                        <a:rPr kumimoji="0" lang="en-US" altLang="zh-TW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zh-TW" altLang="en-US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全產線</a:t>
                      </a:r>
                      <a:r>
                        <a:rPr kumimoji="0" lang="en-US" altLang="zh-TW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US" altLang="zh-TW" sz="1200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441</a:t>
                      </a:r>
                      <a:endParaRPr lang="zh-TW" altLang="en-US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23" marB="34223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7733785"/>
                  </a:ext>
                </a:extLst>
              </a:tr>
              <a:tr h="647594">
                <a:tc>
                  <a:txBody>
                    <a:bodyPr/>
                    <a:lstStyle/>
                    <a:p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雲科三廠</a:t>
                      </a:r>
                      <a:endParaRPr lang="en-US" altLang="zh-TW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樓板面積</a:t>
                      </a:r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1470</a:t>
                      </a: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坪</a:t>
                      </a:r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2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伺服器</a:t>
                      </a:r>
                      <a:r>
                        <a:rPr lang="zh-TW" altLang="en-US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導軌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2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 伺服器</a:t>
                      </a:r>
                      <a:r>
                        <a:rPr lang="zh-TW" altLang="en-US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導軌</a:t>
                      </a: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專廠生產基地</a:t>
                      </a:r>
                      <a:endParaRPr lang="zh-TW" altLang="en-US" sz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</a:endParaRPr>
                    </a:p>
                  </a:txBody>
                  <a:tcPr marL="16417" marR="16417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0" lang="zh-TW" altLang="en-US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條系列別</a:t>
                      </a:r>
                      <a:r>
                        <a:rPr kumimoji="0" lang="en-US" altLang="zh-TW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zh-TW" altLang="en-US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全產線</a:t>
                      </a:r>
                      <a:r>
                        <a:rPr kumimoji="0" lang="en-US" altLang="zh-TW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84433" marR="84433" marT="34223" marB="34223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5567338"/>
                  </a:ext>
                </a:extLst>
              </a:tr>
              <a:tr h="647594">
                <a:tc>
                  <a:txBody>
                    <a:bodyPr/>
                    <a:lstStyle/>
                    <a:p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桃園廠</a:t>
                      </a:r>
                      <a:endParaRPr lang="en-US" altLang="zh-TW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樓板</a:t>
                      </a:r>
                      <a:r>
                        <a:rPr lang="zh-TW" altLang="en-US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面積</a:t>
                      </a:r>
                      <a:r>
                        <a:rPr lang="en-US" altLang="zh-TW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631</a:t>
                      </a:r>
                      <a:r>
                        <a:rPr lang="zh-TW" altLang="en-US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坪</a:t>
                      </a:r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2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家電、</a:t>
                      </a:r>
                      <a:r>
                        <a:rPr kumimoji="0" lang="zh-TW" altLang="en-US" sz="12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伺服器</a:t>
                      </a:r>
                      <a:r>
                        <a:rPr lang="zh-TW" altLang="en-US" sz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等</a:t>
                      </a:r>
                      <a:r>
                        <a:rPr lang="zh-TW" altLang="en-US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導軌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</a:pPr>
                      <a:r>
                        <a:rPr kumimoji="0" lang="zh-TW" altLang="en-US" sz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 後段組裝製程</a:t>
                      </a:r>
                      <a:r>
                        <a:rPr lang="zh-TW" altLang="en-US" sz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及</a:t>
                      </a:r>
                      <a:r>
                        <a:rPr kumimoji="0" lang="zh-TW" altLang="en-US" sz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出貨倉庫</a:t>
                      </a:r>
                      <a:endParaRPr lang="zh-TW" altLang="zh-TW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6417" marR="16417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kumimoji="0" lang="zh-TW" altLang="en-US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條系列別</a:t>
                      </a:r>
                      <a:r>
                        <a:rPr kumimoji="0" lang="en-US" altLang="zh-TW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zh-TW" altLang="en-US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後段產線</a:t>
                      </a:r>
                      <a:r>
                        <a:rPr kumimoji="0" lang="en-US" altLang="zh-TW" sz="120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56</a:t>
                      </a:r>
                      <a:endParaRPr lang="zh-TW" altLang="en-US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23" marB="34223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7175248"/>
                  </a:ext>
                </a:extLst>
              </a:tr>
              <a:tr h="267676">
                <a:tc>
                  <a:txBody>
                    <a:bodyPr/>
                    <a:lstStyle/>
                    <a:p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蘇州南俊商貿</a:t>
                      </a:r>
                      <a:endParaRPr lang="en-US" altLang="zh-TW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altLang="en-US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貿易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/>
                      <a:r>
                        <a:rPr lang="zh-TW" altLang="en-US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負責</a:t>
                      </a: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大陸地區內銷</a:t>
                      </a:r>
                      <a:endParaRPr lang="zh-TW" altLang="zh-TW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6417" marR="16417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-</a:t>
                      </a:r>
                      <a:endParaRPr lang="zh-TW" altLang="en-US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13</a:t>
                      </a:r>
                      <a:endParaRPr lang="zh-TW" altLang="en-US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23" marB="34223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67676">
                <a:tc>
                  <a:txBody>
                    <a:bodyPr/>
                    <a:lstStyle/>
                    <a:p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+mn-ea"/>
                          <a:cs typeface="+mn-cs"/>
                        </a:rPr>
                        <a:t>REPON</a:t>
                      </a: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+mn-ea"/>
                          <a:cs typeface="+mn-cs"/>
                        </a:rPr>
                        <a:t>USA</a:t>
                      </a:r>
                      <a:endParaRPr lang="en-US" altLang="zh-TW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41" marB="34241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altLang="en-US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貿易</a:t>
                      </a: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/>
                      <a:r>
                        <a:rPr lang="zh-TW" altLang="en-US" sz="12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負責</a:t>
                      </a:r>
                      <a:r>
                        <a:rPr lang="zh-TW" altLang="en-US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北美市場銷售</a:t>
                      </a:r>
                      <a:endParaRPr lang="zh-TW" altLang="zh-TW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6417" marR="16417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-</a:t>
                      </a:r>
                      <a:endParaRPr lang="zh-TW" altLang="en-US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41" marB="34241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i="0" u="none" strike="noStrike" kern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</a:t>
                      </a:r>
                      <a:endParaRPr lang="zh-TW" altLang="en-US" sz="12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4433" marR="84433" marT="34223" marB="34223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133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7B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3" name="矩形 2"/>
          <p:cNvSpPr>
            <a:spLocks noChangeArrowheads="1"/>
          </p:cNvSpPr>
          <p:nvPr/>
        </p:nvSpPr>
        <p:spPr bwMode="auto">
          <a:xfrm>
            <a:off x="5107683" y="1691102"/>
            <a:ext cx="3650464" cy="67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4030" tIns="37013" rIns="74030" bIns="37013">
            <a:spAutoFit/>
          </a:bodyPr>
          <a:lstStyle/>
          <a:p>
            <a:pPr algn="r"/>
            <a:r>
              <a:rPr kumimoji="0" lang="zh-TW" altLang="en-US" sz="3900" b="0" dirty="0" smtClean="0">
                <a:solidFill>
                  <a:srgbClr val="FFFFFF"/>
                </a:solidFill>
                <a:latin typeface="Impact" pitchFamily="34" charset="0"/>
                <a:ea typeface="Microsoft YaHei" pitchFamily="34" charset="-122"/>
              </a:rPr>
              <a:t>產品及市場概況</a:t>
            </a:r>
            <a:endParaRPr kumimoji="0" lang="zh-CN" altLang="en-US" sz="3900" b="0" dirty="0">
              <a:solidFill>
                <a:srgbClr val="FFFFFF"/>
              </a:solidFill>
              <a:latin typeface="Impact" pitchFamily="34" charset="0"/>
              <a:ea typeface="Microsoft YaHei" pitchFamily="34" charset="-122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10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2" y="2355727"/>
            <a:ext cx="9144000" cy="33755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16" tIns="37006" rIns="74016" bIns="37006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zh-CN" altLang="en-US" sz="1600" b="0" dirty="0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922" y="-431954"/>
            <a:ext cx="3135919" cy="7215177"/>
          </a:xfrm>
          <a:prstGeom prst="rect">
            <a:avLst/>
          </a:prstGeom>
          <a:noFill/>
          <a:effectLst>
            <a:outerShdw blurRad="165100" dist="76200" dir="1200000" algn="tl" rotWithShape="0">
              <a:prstClr val="black">
                <a:alpha val="10000"/>
              </a:prstClr>
            </a:outerShdw>
          </a:effectLst>
        </p:spPr>
        <p:txBody>
          <a:bodyPr wrap="none" lIns="74030" tIns="37013" rIns="74030" bIns="37013">
            <a:spAutoFit/>
          </a:bodyPr>
          <a:lstStyle/>
          <a:p>
            <a:pPr>
              <a:defRPr/>
            </a:pPr>
            <a:r>
              <a:rPr kumimoji="0" lang="en-US" altLang="zh-CN" sz="46400" b="0" dirty="0">
                <a:solidFill>
                  <a:srgbClr val="FFFFFF"/>
                </a:solidFill>
                <a:latin typeface="Impact" pitchFamily="34" charset="0"/>
                <a:ea typeface="Microsoft YaHei" pitchFamily="34" charset="-122"/>
              </a:rPr>
              <a:t>2</a:t>
            </a:r>
            <a:endParaRPr kumimoji="0" lang="zh-CN" altLang="en-US" sz="46400" b="0" dirty="0">
              <a:solidFill>
                <a:srgbClr val="FFFFFF"/>
              </a:solidFill>
              <a:latin typeface="Impact" pitchFamily="34" charset="0"/>
              <a:ea typeface="Microsoft YaHei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F15B727-83CA-462D-BE1D-49DA0FC38961}" type="slidenum">
              <a:rPr lang="en-US" altLang="zh-TW" smtClean="0"/>
              <a:pPr>
                <a:defRPr/>
              </a:pPr>
              <a:t>11</a:t>
            </a:fld>
            <a:endParaRPr lang="en-US" altLang="zh-TW"/>
          </a:p>
        </p:txBody>
      </p:sp>
      <p:sp>
        <p:nvSpPr>
          <p:cNvPr id="25" name="文字方塊 24"/>
          <p:cNvSpPr txBox="1"/>
          <p:nvPr/>
        </p:nvSpPr>
        <p:spPr>
          <a:xfrm>
            <a:off x="52113" y="555526"/>
            <a:ext cx="1927599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20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  產品</a:t>
            </a:r>
            <a:r>
              <a:rPr lang="zh-TW" altLang="en-US" sz="2000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圖示</a:t>
            </a:r>
            <a:endParaRPr lang="en-US" altLang="zh-TW" sz="2000" b="1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6" name="圖片 25" descr="PD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941990"/>
            <a:ext cx="8725364" cy="371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83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4" descr="http://www.ottomacau.com/img/upload/pictures/2015/12/1449551858660.jpg">
            <a:hlinkClick r:id="rId3"/>
          </p:cNvPr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68879" y="3269112"/>
            <a:ext cx="2880000" cy="1440000"/>
          </a:xfrm>
          <a:prstGeom prst="rect">
            <a:avLst/>
          </a:prstGeom>
          <a:noFill/>
        </p:spPr>
      </p:pic>
      <p:sp>
        <p:nvSpPr>
          <p:cNvPr id="7" name="文字方塊 6"/>
          <p:cNvSpPr txBox="1"/>
          <p:nvPr/>
        </p:nvSpPr>
        <p:spPr>
          <a:xfrm>
            <a:off x="52113" y="555526"/>
            <a:ext cx="1927599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20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  產品應用</a:t>
            </a:r>
            <a:endParaRPr lang="en-US" altLang="zh-TW" sz="2000" b="1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052" name="圖片 7"/>
          <p:cNvPicPr>
            <a:picLocks noChangeArrowheads="1"/>
          </p:cNvPicPr>
          <p:nvPr/>
        </p:nvPicPr>
        <p:blipFill>
          <a:blip r:embed="rId5" cstate="print">
            <a:alphaModFix amt="35000"/>
          </a:blip>
          <a:srcRect/>
          <a:stretch>
            <a:fillRect/>
          </a:stretch>
        </p:blipFill>
        <p:spPr bwMode="auto">
          <a:xfrm>
            <a:off x="151227" y="1373968"/>
            <a:ext cx="2880000" cy="1440000"/>
          </a:xfrm>
          <a:prstGeom prst="rect">
            <a:avLst/>
          </a:prstGeom>
          <a:noFill/>
        </p:spPr>
      </p:pic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3156121"/>
            <a:ext cx="189432" cy="23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77925" tIns="38963" rIns="77925" bIns="38963" numCol="1" anchor="ctr" anchorCtr="0" compatLnSpc="1">
            <a:prstTxWarp prst="textNoShape">
              <a:avLst/>
            </a:prstTxWarp>
            <a:spAutoFit/>
          </a:bodyPr>
          <a:lstStyle/>
          <a:p>
            <a:pPr defTabSz="779252"/>
            <a:r>
              <a:rPr lang="en-US" altLang="zh-TW" sz="1000" b="0"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 </a:t>
            </a:r>
            <a:endParaRPr lang="en-US" altLang="zh-TW" sz="1500" b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5327251"/>
            <a:ext cx="189432" cy="23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77925" tIns="38963" rIns="77925" bIns="38963" numCol="1" anchor="ctr" anchorCtr="0" compatLnSpc="1">
            <a:prstTxWarp prst="textNoShape">
              <a:avLst/>
            </a:prstTxWarp>
            <a:spAutoFit/>
          </a:bodyPr>
          <a:lstStyle/>
          <a:p>
            <a:pPr defTabSz="779252"/>
            <a:r>
              <a:rPr lang="en-US" altLang="zh-TW" sz="1000" b="0"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 </a:t>
            </a:r>
            <a:endParaRPr lang="en-US" altLang="zh-TW" sz="1500" b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7589066"/>
            <a:ext cx="157437" cy="309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77925" tIns="38963" rIns="77925" bIns="38963" numCol="1" anchor="ctr" anchorCtr="0" compatLnSpc="1">
            <a:prstTxWarp prst="textNoShape">
              <a:avLst/>
            </a:prstTxWarp>
            <a:spAutoFit/>
          </a:bodyPr>
          <a:lstStyle/>
          <a:p>
            <a:pPr defTabSz="779252"/>
            <a:endParaRPr lang="zh-TW" altLang="zh-TW" sz="1500" b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0491B-034E-4F70-AD5B-DE35EB5D301C}" type="slidenum">
              <a:rPr lang="en-US" altLang="zh-TW" smtClean="0">
                <a:solidFill>
                  <a:srgbClr val="FFFFFF"/>
                </a:solidFill>
              </a:rPr>
              <a:pPr/>
              <a:t>12</a:t>
            </a:fld>
            <a:endParaRPr lang="en-US" altLang="zh-TW">
              <a:solidFill>
                <a:srgbClr val="FFFFFF"/>
              </a:solidFill>
            </a:endParaRPr>
          </a:p>
        </p:txBody>
      </p:sp>
      <p:cxnSp>
        <p:nvCxnSpPr>
          <p:cNvPr id="4" name="直線單箭頭接點 3">
            <a:extLst>
              <a:ext uri="{FF2B5EF4-FFF2-40B4-BE49-F238E27FC236}">
                <a16:creationId xmlns:a16="http://schemas.microsoft.com/office/drawing/2014/main" xmlns="" id="{BC7AA947-3D81-4819-9547-A3F1C59B86D2}"/>
              </a:ext>
            </a:extLst>
          </p:cNvPr>
          <p:cNvCxnSpPr>
            <a:cxnSpLocks/>
          </p:cNvCxnSpPr>
          <p:nvPr/>
        </p:nvCxnSpPr>
        <p:spPr bwMode="auto">
          <a:xfrm flipH="1">
            <a:off x="2016201" y="1941237"/>
            <a:ext cx="323551" cy="249777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文字方塊 17">
            <a:extLst>
              <a:ext uri="{FF2B5EF4-FFF2-40B4-BE49-F238E27FC236}">
                <a16:creationId xmlns:a16="http://schemas.microsoft.com/office/drawing/2014/main" xmlns="" id="{765BDE2C-3F72-4AC1-AA04-655E7B7F32CC}"/>
              </a:ext>
            </a:extLst>
          </p:cNvPr>
          <p:cNvSpPr txBox="1"/>
          <p:nvPr/>
        </p:nvSpPr>
        <p:spPr>
          <a:xfrm>
            <a:off x="127238" y="1026313"/>
            <a:ext cx="2880000" cy="28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隱藏式底裝導軌</a:t>
            </a:r>
          </a:p>
        </p:txBody>
      </p:sp>
      <p:pic>
        <p:nvPicPr>
          <p:cNvPr id="20" name="Picture 3">
            <a:extLst>
              <a:ext uri="{FF2B5EF4-FFF2-40B4-BE49-F238E27FC236}">
                <a16:creationId xmlns:a16="http://schemas.microsoft.com/office/drawing/2014/main" xmlns="" id="{71919B77-71A4-4136-8CDB-436C4CAF6B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450" y="1305513"/>
            <a:ext cx="1068825" cy="88864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xmlns="" id="{E539B625-C381-4306-BCF3-BBB9BA4C442C}"/>
              </a:ext>
            </a:extLst>
          </p:cNvPr>
          <p:cNvSpPr txBox="1"/>
          <p:nvPr/>
        </p:nvSpPr>
        <p:spPr>
          <a:xfrm>
            <a:off x="3172095" y="1041469"/>
            <a:ext cx="2880000" cy="28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1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高荷重 </a:t>
            </a:r>
            <a:r>
              <a:rPr lang="en-US" altLang="zh-TW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 </a:t>
            </a:r>
            <a:r>
              <a:rPr lang="zh-TW" altLang="en-US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可調式扣擋</a:t>
            </a:r>
            <a:r>
              <a:rPr lang="en-US" altLang="zh-TW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endParaRPr lang="zh-TW" altLang="en-US" sz="1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xmlns="" id="{71CA9337-4E37-4A31-8FB1-988F3DD88305}"/>
              </a:ext>
            </a:extLst>
          </p:cNvPr>
          <p:cNvSpPr txBox="1"/>
          <p:nvPr/>
        </p:nvSpPr>
        <p:spPr>
          <a:xfrm>
            <a:off x="127238" y="2961626"/>
            <a:ext cx="2880000" cy="28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耐溫</a:t>
            </a:r>
            <a:r>
              <a:rPr lang="zh-TW" altLang="en-US" sz="14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度</a:t>
            </a:r>
            <a:r>
              <a:rPr lang="en-US" altLang="zh-TW" sz="14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14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耐濕度</a:t>
            </a:r>
            <a:r>
              <a:rPr lang="en-US" altLang="zh-TW" sz="14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14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自動閉合</a:t>
            </a:r>
            <a:endParaRPr lang="zh-TW" altLang="en-US" sz="1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3" name="Picture 6" descr="Fisher Paykel RF610ADJX6 French Style Fridge Freezer With Internal Ice  Maker - STAINLESS STEEL - Appliance City">
            <a:extLst>
              <a:ext uri="{FF2B5EF4-FFF2-40B4-BE49-F238E27FC236}">
                <a16:creationId xmlns:a16="http://schemas.microsoft.com/office/drawing/2014/main" xmlns="" id="{780E5D00-061C-438D-9A82-B7411CAF44DD}"/>
              </a:ext>
            </a:extLst>
          </p:cNvPr>
          <p:cNvPicPr>
            <a:picLocks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39" b="12013"/>
          <a:stretch/>
        </p:blipFill>
        <p:spPr bwMode="auto">
          <a:xfrm>
            <a:off x="130721" y="3269112"/>
            <a:ext cx="288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文字方塊 23">
            <a:extLst>
              <a:ext uri="{FF2B5EF4-FFF2-40B4-BE49-F238E27FC236}">
                <a16:creationId xmlns:a16="http://schemas.microsoft.com/office/drawing/2014/main" xmlns="" id="{0CDAFCE9-7DF7-4C10-9E01-5A207ED66E06}"/>
              </a:ext>
            </a:extLst>
          </p:cNvPr>
          <p:cNvSpPr txBox="1"/>
          <p:nvPr/>
        </p:nvSpPr>
        <p:spPr>
          <a:xfrm>
            <a:off x="3160633" y="2946550"/>
            <a:ext cx="2880000" cy="28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無手把</a:t>
            </a:r>
            <a:r>
              <a:rPr lang="en-US" altLang="zh-TW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靜音</a:t>
            </a:r>
            <a:r>
              <a:rPr lang="en-US" altLang="zh-TW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滑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順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緩歸</a:t>
            </a:r>
            <a:endParaRPr lang="zh-TW" altLang="en-US" sz="1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xmlns="" id="{D0E0C288-9CF1-4F52-A416-E235F9B6788B}"/>
              </a:ext>
            </a:extLst>
          </p:cNvPr>
          <p:cNvSpPr txBox="1"/>
          <p:nvPr/>
        </p:nvSpPr>
        <p:spPr>
          <a:xfrm>
            <a:off x="6143670" y="1049593"/>
            <a:ext cx="2880000" cy="28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14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快裝易拆</a:t>
            </a:r>
            <a:r>
              <a:rPr lang="en-US" altLang="zh-TW" sz="14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14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超薄超展高荷重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endParaRPr lang="zh-TW" altLang="en-US" sz="1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xmlns="" id="{C7B2538F-9E04-4294-A0A0-FE989FE63B1A}"/>
              </a:ext>
            </a:extLst>
          </p:cNvPr>
          <p:cNvSpPr txBox="1"/>
          <p:nvPr/>
        </p:nvSpPr>
        <p:spPr>
          <a:xfrm>
            <a:off x="4974024" y="4414981"/>
            <a:ext cx="837695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/>
            <a:r>
              <a:rPr lang="zh-TW" altLang="en-US" sz="1400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</a:rPr>
              <a:t>系統櫃</a:t>
            </a:r>
            <a:endParaRPr lang="zh-TW" altLang="en-US" sz="1400" b="1" dirty="0">
              <a:solidFill>
                <a:schemeClr val="bg1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xmlns="" id="{8C5EEB74-005A-4AF0-9997-D8B213DD8A53}"/>
              </a:ext>
            </a:extLst>
          </p:cNvPr>
          <p:cNvSpPr txBox="1"/>
          <p:nvPr/>
        </p:nvSpPr>
        <p:spPr>
          <a:xfrm>
            <a:off x="2362227" y="4303808"/>
            <a:ext cx="919856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/>
            <a:r>
              <a:rPr lang="zh-TW" altLang="en-US" sz="1400" dirty="0">
                <a:latin typeface="Frutiger 47LightCn"/>
                <a:ea typeface="微軟正黑體" panose="020B0604030504040204" pitchFamily="34" charset="-120"/>
              </a:rPr>
              <a:t>家電</a:t>
            </a:r>
            <a:endParaRPr lang="zh-TW" altLang="en-US" sz="1400" b="1" dirty="0"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xmlns="" id="{7D3388DD-C3F1-46B1-928E-1D89D78A508F}"/>
              </a:ext>
            </a:extLst>
          </p:cNvPr>
          <p:cNvSpPr txBox="1"/>
          <p:nvPr/>
        </p:nvSpPr>
        <p:spPr>
          <a:xfrm>
            <a:off x="8146228" y="3901732"/>
            <a:ext cx="919856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/>
            <a:r>
              <a:rPr lang="zh-TW" altLang="en-US" sz="1400" b="1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</a:rPr>
              <a:t>伺服器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xmlns="" id="{2C2C43B8-0C76-4BB1-92D0-FE8D9AA486ED}"/>
              </a:ext>
            </a:extLst>
          </p:cNvPr>
          <p:cNvSpPr txBox="1"/>
          <p:nvPr/>
        </p:nvSpPr>
        <p:spPr>
          <a:xfrm>
            <a:off x="2328743" y="2447695"/>
            <a:ext cx="919856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/>
            <a:r>
              <a:rPr lang="zh-TW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Frutiger 47LightCn"/>
                <a:ea typeface="微軟正黑體" panose="020B0604030504040204" pitchFamily="34" charset="-120"/>
              </a:rPr>
              <a:t>廚櫃</a:t>
            </a:r>
          </a:p>
        </p:txBody>
      </p:sp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xmlns="" id="{CA6C30D5-9115-49AF-9522-AC8AE7362509}"/>
              </a:ext>
            </a:extLst>
          </p:cNvPr>
          <p:cNvCxnSpPr>
            <a:cxnSpLocks/>
          </p:cNvCxnSpPr>
          <p:nvPr/>
        </p:nvCxnSpPr>
        <p:spPr bwMode="auto">
          <a:xfrm flipV="1">
            <a:off x="8169805" y="2643758"/>
            <a:ext cx="754105" cy="72008"/>
          </a:xfrm>
          <a:prstGeom prst="straightConnector1">
            <a:avLst/>
          </a:prstGeom>
          <a:ln w="12700" cap="flat" cmpd="sng" algn="ctr">
            <a:solidFill>
              <a:schemeClr val="bg1"/>
            </a:solidFill>
            <a:prstDash val="sysDash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xmlns="" id="{901BA93F-A81B-449C-866A-F1E30CF0D1B2}"/>
              </a:ext>
            </a:extLst>
          </p:cNvPr>
          <p:cNvSpPr txBox="1"/>
          <p:nvPr/>
        </p:nvSpPr>
        <p:spPr>
          <a:xfrm rot="21261126">
            <a:off x="8194796" y="2669268"/>
            <a:ext cx="7248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i="1" dirty="0">
                <a:solidFill>
                  <a:schemeClr val="bg1"/>
                </a:solidFill>
                <a:latin typeface="Frutiger 47LightCn"/>
              </a:rPr>
              <a:t>910 MM</a:t>
            </a:r>
            <a:endParaRPr lang="zh-TW" altLang="en-US" sz="1200" i="1" dirty="0">
              <a:solidFill>
                <a:schemeClr val="bg1"/>
              </a:solidFill>
              <a:latin typeface="Frutiger 47LightCn"/>
            </a:endParaRPr>
          </a:p>
        </p:txBody>
      </p:sp>
      <p:pic>
        <p:nvPicPr>
          <p:cNvPr id="35" name="圖形 34" descr="將響鈴設為靜音 以實心填滿">
            <a:extLst>
              <a:ext uri="{FF2B5EF4-FFF2-40B4-BE49-F238E27FC236}">
                <a16:creationId xmlns:a16="http://schemas.microsoft.com/office/drawing/2014/main" xmlns="" id="{5CCB625B-98D1-4EC2-91D7-D22FD7F00F2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3943930" y="4279685"/>
            <a:ext cx="368247" cy="368247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719" y="3326578"/>
            <a:ext cx="849947" cy="75734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5" name="直線單箭頭接點 4"/>
          <p:cNvCxnSpPr/>
          <p:nvPr/>
        </p:nvCxnSpPr>
        <p:spPr bwMode="auto">
          <a:xfrm flipH="1">
            <a:off x="1368786" y="3901732"/>
            <a:ext cx="835283" cy="421312"/>
          </a:xfrm>
          <a:prstGeom prst="straightConnector1">
            <a:avLst/>
          </a:prstGeom>
          <a:noFill/>
          <a:ln w="381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直線單箭頭接點 7"/>
          <p:cNvCxnSpPr/>
          <p:nvPr/>
        </p:nvCxnSpPr>
        <p:spPr bwMode="auto">
          <a:xfrm>
            <a:off x="7669704" y="2838125"/>
            <a:ext cx="358680" cy="208263"/>
          </a:xfrm>
          <a:prstGeom prst="straightConnector1">
            <a:avLst/>
          </a:prstGeom>
          <a:noFill/>
          <a:ln w="381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文字方塊 26">
            <a:extLst>
              <a:ext uri="{FF2B5EF4-FFF2-40B4-BE49-F238E27FC236}">
                <a16:creationId xmlns:a16="http://schemas.microsoft.com/office/drawing/2014/main" xmlns="" id="{6D22CA97-DFF9-4FFA-A6A5-9C3A6A3143AE}"/>
              </a:ext>
            </a:extLst>
          </p:cNvPr>
          <p:cNvSpPr txBox="1"/>
          <p:nvPr/>
        </p:nvSpPr>
        <p:spPr>
          <a:xfrm>
            <a:off x="5785029" y="2432326"/>
            <a:ext cx="919856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/>
            <a:r>
              <a:rPr lang="zh-TW" altLang="en-US" sz="1400" b="1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</a:rPr>
              <a:t>工具櫃</a:t>
            </a:r>
          </a:p>
        </p:txBody>
      </p:sp>
      <p:pic>
        <p:nvPicPr>
          <p:cNvPr id="33" name="圖形 32" descr="增重 以實心填滿">
            <a:extLst>
              <a:ext uri="{FF2B5EF4-FFF2-40B4-BE49-F238E27FC236}">
                <a16:creationId xmlns:a16="http://schemas.microsoft.com/office/drawing/2014/main" xmlns="" id="{AD554922-CE5D-4370-B1BC-DA62E18B2B5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3447242" y="2258080"/>
            <a:ext cx="493631" cy="493631"/>
          </a:xfrm>
          <a:prstGeom prst="rect">
            <a:avLst/>
          </a:prstGeom>
        </p:spPr>
      </p:pic>
      <p:sp>
        <p:nvSpPr>
          <p:cNvPr id="36" name="文字方塊 35">
            <a:extLst>
              <a:ext uri="{FF2B5EF4-FFF2-40B4-BE49-F238E27FC236}">
                <a16:creationId xmlns:a16="http://schemas.microsoft.com/office/drawing/2014/main" xmlns="" id="{B789CEBB-740B-4605-9980-071770EEAA0B}"/>
              </a:ext>
            </a:extLst>
          </p:cNvPr>
          <p:cNvSpPr txBox="1"/>
          <p:nvPr/>
        </p:nvSpPr>
        <p:spPr>
          <a:xfrm>
            <a:off x="3387181" y="2109025"/>
            <a:ext cx="6807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i="1" dirty="0">
                <a:solidFill>
                  <a:srgbClr val="990000"/>
                </a:solidFill>
                <a:latin typeface="Frutiger 47LightCn"/>
              </a:rPr>
              <a:t>100 KG</a:t>
            </a:r>
            <a:endParaRPr lang="zh-TW" altLang="en-US" sz="1200" i="1" dirty="0">
              <a:solidFill>
                <a:srgbClr val="990000"/>
              </a:solidFill>
              <a:latin typeface="Frutiger 47LightCn"/>
            </a:endParaRPr>
          </a:p>
        </p:txBody>
      </p:sp>
      <p:pic>
        <p:nvPicPr>
          <p:cNvPr id="3" name="圖片 2"/>
          <p:cNvPicPr>
            <a:picLocks/>
          </p:cNvPicPr>
          <p:nvPr/>
        </p:nvPicPr>
        <p:blipFill>
          <a:blip r:embed="rId16"/>
          <a:stretch>
            <a:fillRect/>
          </a:stretch>
        </p:blipFill>
        <p:spPr>
          <a:xfrm>
            <a:off x="6137323" y="3269112"/>
            <a:ext cx="2880000" cy="1440000"/>
          </a:xfrm>
          <a:prstGeom prst="rect">
            <a:avLst/>
          </a:prstGeom>
        </p:spPr>
      </p:pic>
      <p:pic>
        <p:nvPicPr>
          <p:cNvPr id="38" name="圖片 37" descr="IMG_0026.JPG"/>
          <p:cNvPicPr>
            <a:picLocks/>
          </p:cNvPicPr>
          <p:nvPr/>
        </p:nvPicPr>
        <p:blipFill>
          <a:blip r:embed="rId17" cstate="print">
            <a:lum bright="-20000" contrast="40000"/>
          </a:blip>
          <a:stretch>
            <a:fillRect/>
          </a:stretch>
        </p:blipFill>
        <p:spPr>
          <a:xfrm>
            <a:off x="3183799" y="1364030"/>
            <a:ext cx="2880000" cy="1449507"/>
          </a:xfrm>
          <a:prstGeom prst="rect">
            <a:avLst/>
          </a:prstGeom>
        </p:spPr>
      </p:pic>
      <p:sp>
        <p:nvSpPr>
          <p:cNvPr id="39" name="文字方塊 38">
            <a:extLst>
              <a:ext uri="{FF2B5EF4-FFF2-40B4-BE49-F238E27FC236}">
                <a16:creationId xmlns:a16="http://schemas.microsoft.com/office/drawing/2014/main" xmlns="" id="{6D22CA97-DFF9-4FFA-A6A5-9C3A6A3143AE}"/>
              </a:ext>
            </a:extLst>
          </p:cNvPr>
          <p:cNvSpPr txBox="1"/>
          <p:nvPr/>
        </p:nvSpPr>
        <p:spPr>
          <a:xfrm>
            <a:off x="5287919" y="2565247"/>
            <a:ext cx="919856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/>
            <a:r>
              <a:rPr lang="zh-TW" altLang="en-US" sz="1400" b="1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</a:rPr>
              <a:t>工具櫃</a:t>
            </a: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xmlns="" id="{6D22CA97-DFF9-4FFA-A6A5-9C3A6A3143AE}"/>
              </a:ext>
            </a:extLst>
          </p:cNvPr>
          <p:cNvSpPr txBox="1"/>
          <p:nvPr/>
        </p:nvSpPr>
        <p:spPr>
          <a:xfrm>
            <a:off x="8410822" y="2672416"/>
            <a:ext cx="919856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/>
            <a:r>
              <a:rPr lang="zh-TW" altLang="en-US" sz="1400" b="1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</a:rPr>
              <a:t>工具櫃</a:t>
            </a:r>
          </a:p>
        </p:txBody>
      </p:sp>
      <p:pic>
        <p:nvPicPr>
          <p:cNvPr id="12" name="圖片 11"/>
          <p:cNvPicPr>
            <a:picLocks/>
          </p:cNvPicPr>
          <p:nvPr/>
        </p:nvPicPr>
        <p:blipFill>
          <a:blip r:embed="rId18"/>
          <a:stretch>
            <a:fillRect/>
          </a:stretch>
        </p:blipFill>
        <p:spPr>
          <a:xfrm>
            <a:off x="6137323" y="1366251"/>
            <a:ext cx="2880000" cy="1440000"/>
          </a:xfrm>
          <a:prstGeom prst="rect">
            <a:avLst/>
          </a:prstGeom>
        </p:spPr>
      </p:pic>
      <p:sp>
        <p:nvSpPr>
          <p:cNvPr id="41" name="文字方塊 40">
            <a:extLst>
              <a:ext uri="{FF2B5EF4-FFF2-40B4-BE49-F238E27FC236}">
                <a16:creationId xmlns:a16="http://schemas.microsoft.com/office/drawing/2014/main" xmlns="" id="{0CDAFCE9-7DF7-4C10-9E01-5A207ED66E06}"/>
              </a:ext>
            </a:extLst>
          </p:cNvPr>
          <p:cNvSpPr txBox="1"/>
          <p:nvPr/>
        </p:nvSpPr>
        <p:spPr>
          <a:xfrm>
            <a:off x="6137323" y="2924901"/>
            <a:ext cx="2880000" cy="29413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14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高荷重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高強度</a:t>
            </a:r>
            <a:r>
              <a:rPr lang="en-US" altLang="zh-TW" sz="1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14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自動上鎖</a:t>
            </a:r>
            <a:endParaRPr lang="zh-TW" altLang="en-US" sz="1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48539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A90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" y="2267950"/>
            <a:ext cx="9144000" cy="33755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zh-CN" altLang="en-US" sz="1600" b="0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496" y="-432491"/>
            <a:ext cx="3304234" cy="7215177"/>
          </a:xfrm>
          <a:prstGeom prst="rect">
            <a:avLst/>
          </a:prstGeom>
          <a:noFill/>
          <a:effectLst>
            <a:outerShdw blurRad="165100" dist="76200" dir="1200000" algn="tl" rotWithShape="0">
              <a:prstClr val="black">
                <a:alpha val="10000"/>
              </a:prstClr>
            </a:outerShdw>
          </a:effectLst>
        </p:spPr>
        <p:txBody>
          <a:bodyPr wrap="none" lIns="74030" tIns="37013" rIns="74030" bIns="37013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CN" sz="46400" b="0" dirty="0">
                <a:solidFill>
                  <a:prstClr val="white"/>
                </a:solidFill>
                <a:latin typeface="Impact"/>
                <a:ea typeface="微软雅黑"/>
              </a:rPr>
              <a:t>3</a:t>
            </a:r>
            <a:endParaRPr kumimoji="0" lang="zh-CN" altLang="en-US" sz="46400" b="0" dirty="0">
              <a:solidFill>
                <a:prstClr val="white"/>
              </a:solidFill>
              <a:latin typeface="Impact"/>
              <a:ea typeface="微软雅黑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107281" y="1690841"/>
            <a:ext cx="2650190" cy="674913"/>
          </a:xfrm>
          <a:prstGeom prst="rect">
            <a:avLst/>
          </a:prstGeom>
        </p:spPr>
        <p:txBody>
          <a:bodyPr wrap="none" lIns="74030" tIns="37013" rIns="74030" bIns="37013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3900" b="0" dirty="0" smtClean="0">
                <a:solidFill>
                  <a:prstClr val="white"/>
                </a:solidFill>
                <a:latin typeface="Impact"/>
                <a:ea typeface="微软雅黑"/>
              </a:rPr>
              <a:t>核心競爭力</a:t>
            </a:r>
            <a:endParaRPr kumimoji="0" lang="zh-CN" altLang="en-US" sz="3900" b="0" dirty="0">
              <a:solidFill>
                <a:prstClr val="white"/>
              </a:solidFill>
              <a:latin typeface="Impact"/>
              <a:ea typeface="微软雅黑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75966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0491B-034E-4F70-AD5B-DE35EB5D301C}" type="slidenum">
              <a:rPr lang="en-US" altLang="zh-TW" smtClean="0">
                <a:solidFill>
                  <a:srgbClr val="FFFFFF"/>
                </a:solidFill>
              </a:rPr>
              <a:pPr/>
              <a:t>14</a:t>
            </a:fld>
            <a:endParaRPr lang="en-US" altLang="zh-TW">
              <a:solidFill>
                <a:srgbClr val="FFFFFF"/>
              </a:solidFill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15566"/>
            <a:ext cx="8280920" cy="385605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0" y="411510"/>
            <a:ext cx="3995936" cy="448019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2400" dirty="0" smtClean="0">
                <a:solidFill>
                  <a:srgbClr val="99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  </a:t>
            </a:r>
            <a:r>
              <a:rPr lang="zh-TW" altLang="en-US" sz="2000" dirty="0" smtClean="0">
                <a:solidFill>
                  <a:srgbClr val="99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累積客製化產品的開發規格</a:t>
            </a:r>
            <a:endParaRPr lang="en-US" altLang="zh-TW" sz="2000" b="1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55806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72F602-BC5C-4313-AA6F-37E8A5F222A5}" type="slidenum">
              <a:rPr lang="en-US" altLang="zh-TW" smtClean="0"/>
              <a:pPr>
                <a:defRPr/>
              </a:pPr>
              <a:t>15</a:t>
            </a:fld>
            <a:endParaRPr lang="en-US" altLang="zh-TW"/>
          </a:p>
        </p:txBody>
      </p:sp>
      <p:sp>
        <p:nvSpPr>
          <p:cNvPr id="11" name="文字方塊 10"/>
          <p:cNvSpPr txBox="1"/>
          <p:nvPr/>
        </p:nvSpPr>
        <p:spPr>
          <a:xfrm>
            <a:off x="0" y="483518"/>
            <a:ext cx="2123728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20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  製程</a:t>
            </a:r>
            <a:r>
              <a:rPr lang="zh-TW" altLang="en-US" sz="2000" b="1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垂直</a:t>
            </a:r>
            <a:r>
              <a:rPr lang="zh-TW" altLang="en-US" sz="20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整合</a:t>
            </a:r>
            <a:endParaRPr lang="zh-TW" altLang="en-US" sz="2000" b="1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" name="五邊形 15"/>
          <p:cNvSpPr/>
          <p:nvPr/>
        </p:nvSpPr>
        <p:spPr>
          <a:xfrm>
            <a:off x="2577932" y="2409732"/>
            <a:ext cx="1661723" cy="28359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16"/>
          <p:cNvSpPr txBox="1"/>
          <p:nvPr/>
        </p:nvSpPr>
        <p:spPr>
          <a:xfrm>
            <a:off x="3109684" y="2409732"/>
            <a:ext cx="664689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1400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分條</a:t>
            </a:r>
          </a:p>
        </p:txBody>
      </p:sp>
      <p:sp>
        <p:nvSpPr>
          <p:cNvPr id="18" name="五邊形 17"/>
          <p:cNvSpPr/>
          <p:nvPr/>
        </p:nvSpPr>
        <p:spPr>
          <a:xfrm>
            <a:off x="4860033" y="2409171"/>
            <a:ext cx="1008111" cy="27003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18"/>
          <p:cNvSpPr txBox="1"/>
          <p:nvPr/>
        </p:nvSpPr>
        <p:spPr>
          <a:xfrm>
            <a:off x="4904118" y="2409732"/>
            <a:ext cx="892018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kumimoji="0" lang="zh-TW" altLang="en-US" sz="1400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輥製成型</a:t>
            </a:r>
            <a:endParaRPr lang="zh-TW" altLang="en-US" sz="14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" name="五邊形 19"/>
          <p:cNvSpPr/>
          <p:nvPr/>
        </p:nvSpPr>
        <p:spPr>
          <a:xfrm>
            <a:off x="6228184" y="2409732"/>
            <a:ext cx="720080" cy="27003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endParaRPr lang="zh-TW" altLang="en-US"/>
          </a:p>
        </p:txBody>
      </p:sp>
      <p:sp>
        <p:nvSpPr>
          <p:cNvPr id="21" name="文字方塊 20"/>
          <p:cNvSpPr txBox="1"/>
          <p:nvPr/>
        </p:nvSpPr>
        <p:spPr>
          <a:xfrm>
            <a:off x="6228184" y="2385631"/>
            <a:ext cx="603759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kumimoji="0" lang="zh-TW" altLang="en-US" sz="1400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沖壓</a:t>
            </a:r>
            <a:endParaRPr lang="zh-TW" altLang="en-US" sz="1400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22" name="直線接點 21"/>
          <p:cNvCxnSpPr>
            <a:stCxn id="16" idx="3"/>
          </p:cNvCxnSpPr>
          <p:nvPr/>
        </p:nvCxnSpPr>
        <p:spPr>
          <a:xfrm>
            <a:off x="4239655" y="2551532"/>
            <a:ext cx="548369" cy="0"/>
          </a:xfrm>
          <a:prstGeom prst="line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五邊形 23"/>
          <p:cNvSpPr/>
          <p:nvPr/>
        </p:nvSpPr>
        <p:spPr>
          <a:xfrm>
            <a:off x="450927" y="4299942"/>
            <a:ext cx="1661723" cy="27003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endParaRPr lang="zh-TW" altLang="en-US"/>
          </a:p>
        </p:txBody>
      </p:sp>
      <p:sp>
        <p:nvSpPr>
          <p:cNvPr id="25" name="文字方塊 24"/>
          <p:cNvSpPr txBox="1"/>
          <p:nvPr/>
        </p:nvSpPr>
        <p:spPr>
          <a:xfrm>
            <a:off x="783271" y="4299942"/>
            <a:ext cx="1063503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kumimoji="0" lang="zh-TW" altLang="en-US" sz="1400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表面處理</a:t>
            </a:r>
            <a:endParaRPr lang="zh-TW" altLang="en-US" sz="1400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26" name="直線接點 25"/>
          <p:cNvCxnSpPr/>
          <p:nvPr/>
        </p:nvCxnSpPr>
        <p:spPr>
          <a:xfrm>
            <a:off x="2143437" y="4439802"/>
            <a:ext cx="531751" cy="0"/>
          </a:xfrm>
          <a:prstGeom prst="line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五邊形 26"/>
          <p:cNvSpPr/>
          <p:nvPr/>
        </p:nvSpPr>
        <p:spPr>
          <a:xfrm>
            <a:off x="2577932" y="4299942"/>
            <a:ext cx="1661723" cy="27003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endParaRPr lang="zh-TW" altLang="en-US"/>
          </a:p>
        </p:txBody>
      </p:sp>
      <p:sp>
        <p:nvSpPr>
          <p:cNvPr id="28" name="文字方塊 27"/>
          <p:cNvSpPr txBox="1"/>
          <p:nvPr/>
        </p:nvSpPr>
        <p:spPr>
          <a:xfrm>
            <a:off x="2843808" y="4299942"/>
            <a:ext cx="1224136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kumimoji="0" lang="zh-TW" altLang="en-US" sz="1400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自動組裝機</a:t>
            </a:r>
            <a:endParaRPr lang="zh-TW" altLang="en-US" sz="1400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9" name="Picture 2" descr="C:\Users\kent.chen\Desktop\99206.jpg"/>
          <p:cNvPicPr preferRelativeResize="0"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841780"/>
            <a:ext cx="2060308" cy="1404000"/>
          </a:xfrm>
          <a:prstGeom prst="rect">
            <a:avLst/>
          </a:prstGeom>
          <a:noFill/>
        </p:spPr>
      </p:pic>
      <p:pic>
        <p:nvPicPr>
          <p:cNvPr id="30" name="Picture 3" descr="C:\Users\kent.chen\Desktop\99198.jpg"/>
          <p:cNvPicPr preferRelativeResize="0">
            <a:picLocks noChangeArrowheads="1"/>
          </p:cNvPicPr>
          <p:nvPr/>
        </p:nvPicPr>
        <p:blipFill>
          <a:blip r:embed="rId4" cstate="print"/>
          <a:srcRect t="6431" b="4354"/>
          <a:stretch>
            <a:fillRect/>
          </a:stretch>
        </p:blipFill>
        <p:spPr bwMode="auto">
          <a:xfrm>
            <a:off x="6632536" y="2841780"/>
            <a:ext cx="2060308" cy="1404000"/>
          </a:xfrm>
          <a:prstGeom prst="rect">
            <a:avLst/>
          </a:prstGeom>
          <a:noFill/>
        </p:spPr>
      </p:pic>
      <p:pic>
        <p:nvPicPr>
          <p:cNvPr id="32" name="Picture 11" descr="C:\Users\kent.chen\Desktop\98749.jpg"/>
          <p:cNvPicPr preferRelativeResize="0">
            <a:picLocks noChangeArrowheads="1"/>
          </p:cNvPicPr>
          <p:nvPr/>
        </p:nvPicPr>
        <p:blipFill>
          <a:blip r:embed="rId5" cstate="print"/>
          <a:srcRect l="19972" t="11644" r="4438" b="12792"/>
          <a:stretch>
            <a:fillRect/>
          </a:stretch>
        </p:blipFill>
        <p:spPr bwMode="auto">
          <a:xfrm>
            <a:off x="4505531" y="2841780"/>
            <a:ext cx="2060308" cy="1404000"/>
          </a:xfrm>
          <a:prstGeom prst="rect">
            <a:avLst/>
          </a:prstGeom>
          <a:noFill/>
        </p:spPr>
      </p:pic>
      <p:sp>
        <p:nvSpPr>
          <p:cNvPr id="33" name="圓角矩形 32"/>
          <p:cNvSpPr/>
          <p:nvPr/>
        </p:nvSpPr>
        <p:spPr>
          <a:xfrm>
            <a:off x="450927" y="2409732"/>
            <a:ext cx="1661723" cy="27003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kumimoji="0" lang="zh-TW" altLang="en-US" sz="1400" dirty="0">
                <a:solidFill>
                  <a:srgbClr val="990000"/>
                </a:solidFill>
                <a:latin typeface="Adobe Gothic Std B" pitchFamily="34" charset="-128"/>
                <a:ea typeface="微軟正黑體" pitchFamily="34" charset="-120"/>
              </a:rPr>
              <a:t>鋼捲</a:t>
            </a:r>
            <a:endParaRPr lang="zh-TW" altLang="en-US" sz="1400" dirty="0">
              <a:solidFill>
                <a:srgbClr val="990000"/>
              </a:solidFill>
              <a:latin typeface="Adobe Gothic Std B" pitchFamily="34" charset="-128"/>
              <a:ea typeface="微軟正黑體" pitchFamily="34" charset="-120"/>
            </a:endParaRPr>
          </a:p>
        </p:txBody>
      </p:sp>
      <p:sp>
        <p:nvSpPr>
          <p:cNvPr id="34" name="圓角矩形 33"/>
          <p:cNvSpPr/>
          <p:nvPr/>
        </p:nvSpPr>
        <p:spPr>
          <a:xfrm>
            <a:off x="4704938" y="4299942"/>
            <a:ext cx="1661723" cy="27003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zh-TW" altLang="en-US" sz="1400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自動打包</a:t>
            </a:r>
          </a:p>
        </p:txBody>
      </p:sp>
      <p:sp>
        <p:nvSpPr>
          <p:cNvPr id="35" name="圓角矩形 34"/>
          <p:cNvSpPr/>
          <p:nvPr/>
        </p:nvSpPr>
        <p:spPr>
          <a:xfrm>
            <a:off x="6831943" y="4299942"/>
            <a:ext cx="1661723" cy="27003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zh-TW" altLang="en-US" sz="1400" dirty="0">
                <a:solidFill>
                  <a:srgbClr val="990000"/>
                </a:solidFill>
                <a:latin typeface="Adobe Gothic Std B" pitchFamily="34" charset="-128"/>
                <a:ea typeface="微軟正黑體" pitchFamily="34" charset="-120"/>
              </a:rPr>
              <a:t>成品自動倉儲</a:t>
            </a:r>
          </a:p>
        </p:txBody>
      </p:sp>
      <p:pic>
        <p:nvPicPr>
          <p:cNvPr id="36" name="Picture 2" descr="image001"/>
          <p:cNvPicPr preferRelativeResize="0">
            <a:picLocks noChangeArrowheads="1"/>
          </p:cNvPicPr>
          <p:nvPr/>
        </p:nvPicPr>
        <p:blipFill>
          <a:blip r:embed="rId6" cstate="print"/>
          <a:srcRect l="2266" r="12219"/>
          <a:stretch>
            <a:fillRect/>
          </a:stretch>
        </p:blipFill>
        <p:spPr bwMode="auto">
          <a:xfrm>
            <a:off x="251520" y="951570"/>
            <a:ext cx="2060308" cy="14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加號 3"/>
          <p:cNvSpPr/>
          <p:nvPr/>
        </p:nvSpPr>
        <p:spPr bwMode="auto">
          <a:xfrm>
            <a:off x="5840449" y="2328162"/>
            <a:ext cx="387735" cy="432048"/>
          </a:xfrm>
          <a:prstGeom prst="mathPlus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等於 6"/>
          <p:cNvSpPr/>
          <p:nvPr/>
        </p:nvSpPr>
        <p:spPr bwMode="auto">
          <a:xfrm>
            <a:off x="6948264" y="2409732"/>
            <a:ext cx="426509" cy="294131"/>
          </a:xfrm>
          <a:prstGeom prst="mathEqual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 bwMode="auto">
          <a:xfrm>
            <a:off x="7452320" y="2409732"/>
            <a:ext cx="1240524" cy="269469"/>
          </a:xfrm>
          <a:prstGeom prst="rect">
            <a:avLst/>
          </a:prstGeom>
          <a:solidFill>
            <a:schemeClr val="accent5">
              <a:lumMod val="90000"/>
            </a:schemeClr>
          </a:solidFill>
          <a:ln w="28575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0" name="文字方塊 39"/>
          <p:cNvSpPr txBox="1"/>
          <p:nvPr/>
        </p:nvSpPr>
        <p:spPr>
          <a:xfrm>
            <a:off x="7598876" y="2404465"/>
            <a:ext cx="1093968" cy="29413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kumimoji="0" lang="zh-TW" altLang="en-US" sz="1400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輥沖連線</a:t>
            </a:r>
            <a:endParaRPr lang="zh-TW" altLang="en-US" sz="1400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4513839" y="915566"/>
            <a:ext cx="4450649" cy="186030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026" name="Picture 2" descr="C:\Users\saledept3\Desktop\櫃買問答\總經理簡報\照片\凱西\製程\0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749" y="2841780"/>
            <a:ext cx="2010084" cy="14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文字方塊 36">
            <a:extLst>
              <a:ext uri="{FF2B5EF4-FFF2-40B4-BE49-F238E27FC236}">
                <a16:creationId xmlns:a16="http://schemas.microsoft.com/office/drawing/2014/main" xmlns="" id="{40530B74-5FF3-41C3-8E0A-DE3127933FE8}"/>
              </a:ext>
            </a:extLst>
          </p:cNvPr>
          <p:cNvSpPr txBox="1"/>
          <p:nvPr/>
        </p:nvSpPr>
        <p:spPr>
          <a:xfrm>
            <a:off x="5022050" y="4536027"/>
            <a:ext cx="3852428" cy="232575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r"/>
            <a:r>
              <a:rPr lang="zh-TW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雲</a:t>
            </a:r>
            <a:r>
              <a:rPr lang="zh-TW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科廠製程實景</a:t>
            </a:r>
          </a:p>
        </p:txBody>
      </p:sp>
      <p:pic>
        <p:nvPicPr>
          <p:cNvPr id="38" name="圖片 3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1" y="951570"/>
            <a:ext cx="2027072" cy="1376592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2536" y="951570"/>
            <a:ext cx="2060308" cy="1427483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38766" y="936601"/>
            <a:ext cx="2018764" cy="1439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07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BC6AE1-EA95-4AD0-83DC-62C2F139AF5E}" type="slidenum">
              <a:rPr lang="en-US" altLang="zh-TW" smtClean="0">
                <a:solidFill>
                  <a:srgbClr val="FFFFFF"/>
                </a:solidFill>
              </a:rPr>
              <a:pPr/>
              <a:t>16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7" name="流程图: 联系 1"/>
          <p:cNvSpPr>
            <a:spLocks noChangeArrowheads="1"/>
          </p:cNvSpPr>
          <p:nvPr/>
        </p:nvSpPr>
        <p:spPr bwMode="auto">
          <a:xfrm>
            <a:off x="1835696" y="1131590"/>
            <a:ext cx="3382962" cy="3382962"/>
          </a:xfrm>
          <a:prstGeom prst="flowChartConnector">
            <a:avLst/>
          </a:prstGeom>
          <a:solidFill>
            <a:srgbClr val="00206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anchor="ctr"/>
          <a:lstStyle/>
          <a:p>
            <a:pPr algn="ctr">
              <a:buFont typeface="Arial" pitchFamily="34" charset="0"/>
              <a:buNone/>
            </a:pPr>
            <a:endParaRPr lang="zh-CN" altLang="zh-CN">
              <a:solidFill>
                <a:srgbClr val="FFFFFF"/>
              </a:solidFill>
            </a:endParaRPr>
          </a:p>
        </p:txBody>
      </p:sp>
      <p:sp>
        <p:nvSpPr>
          <p:cNvPr id="8" name="流程图: 联系 23"/>
          <p:cNvSpPr>
            <a:spLocks noChangeArrowheads="1"/>
          </p:cNvSpPr>
          <p:nvPr/>
        </p:nvSpPr>
        <p:spPr bwMode="auto">
          <a:xfrm>
            <a:off x="2292896" y="2030115"/>
            <a:ext cx="2476500" cy="2476500"/>
          </a:xfrm>
          <a:prstGeom prst="flowChartConnector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anchor="ctr"/>
          <a:lstStyle/>
          <a:p>
            <a:pPr algn="ctr">
              <a:buFont typeface="Arial" pitchFamily="34" charset="0"/>
              <a:buNone/>
            </a:pPr>
            <a:endParaRPr lang="zh-CN" altLang="zh-CN">
              <a:solidFill>
                <a:srgbClr val="FFFFFF"/>
              </a:solidFill>
            </a:endParaRPr>
          </a:p>
        </p:txBody>
      </p:sp>
      <p:sp>
        <p:nvSpPr>
          <p:cNvPr id="9" name="流程图: 联系 24"/>
          <p:cNvSpPr>
            <a:spLocks noChangeArrowheads="1"/>
          </p:cNvSpPr>
          <p:nvPr/>
        </p:nvSpPr>
        <p:spPr bwMode="auto">
          <a:xfrm>
            <a:off x="2788196" y="3006427"/>
            <a:ext cx="1493837" cy="1492250"/>
          </a:xfrm>
          <a:prstGeom prst="flowChartConnector">
            <a:avLst/>
          </a:prstGeom>
          <a:solidFill>
            <a:srgbClr val="99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anchor="ctr"/>
          <a:lstStyle/>
          <a:p>
            <a:pPr algn="ctr">
              <a:buFont typeface="Arial" pitchFamily="34" charset="0"/>
              <a:buNone/>
            </a:pPr>
            <a:endParaRPr lang="zh-CN" altLang="zh-CN">
              <a:solidFill>
                <a:srgbClr val="FFFFFF"/>
              </a:solidFill>
            </a:endParaRPr>
          </a:p>
        </p:txBody>
      </p:sp>
      <p:pic>
        <p:nvPicPr>
          <p:cNvPr id="16" name="圖形 5" descr="UI UX 以實心填滿">
            <a:extLst>
              <a:ext uri="{FF2B5EF4-FFF2-40B4-BE49-F238E27FC236}">
                <a16:creationId xmlns:a16="http://schemas.microsoft.com/office/drawing/2014/main" xmlns="" id="{67085BB2-240A-489A-AD35-12F9A5529B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249411" y="1349794"/>
            <a:ext cx="571406" cy="571406"/>
          </a:xfrm>
          <a:prstGeom prst="rect">
            <a:avLst/>
          </a:prstGeom>
        </p:spPr>
      </p:pic>
      <p:pic>
        <p:nvPicPr>
          <p:cNvPr id="17" name="圖形 7" descr="女工程師 外框">
            <a:extLst>
              <a:ext uri="{FF2B5EF4-FFF2-40B4-BE49-F238E27FC236}">
                <a16:creationId xmlns:a16="http://schemas.microsoft.com/office/drawing/2014/main" xmlns="" id="{626B0E64-7DD8-4C8C-8C52-63616A8F656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266336" y="2218180"/>
            <a:ext cx="615294" cy="615294"/>
          </a:xfrm>
          <a:prstGeom prst="rect">
            <a:avLst/>
          </a:prstGeom>
        </p:spPr>
      </p:pic>
      <p:pic>
        <p:nvPicPr>
          <p:cNvPr id="18" name="圖形 2" descr="藍圖 以實心填滿">
            <a:extLst>
              <a:ext uri="{FF2B5EF4-FFF2-40B4-BE49-F238E27FC236}">
                <a16:creationId xmlns:a16="http://schemas.microsoft.com/office/drawing/2014/main" xmlns="" id="{01886EFB-FB3D-4BEE-99AC-DAC7D5BFB7B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275159" y="3366018"/>
            <a:ext cx="583670" cy="583670"/>
          </a:xfrm>
          <a:prstGeom prst="rect">
            <a:avLst/>
          </a:prstGeom>
        </p:spPr>
      </p:pic>
      <p:sp>
        <p:nvSpPr>
          <p:cNvPr id="20" name="Rectangle 4">
            <a:extLst>
              <a:ext uri="{FF2B5EF4-FFF2-40B4-BE49-F238E27FC236}">
                <a16:creationId xmlns:a16="http://schemas.microsoft.com/office/drawing/2014/main" xmlns="" id="{2778F84F-F826-4DFA-AAA1-E97E06F906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2686" y="3897721"/>
            <a:ext cx="282975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ts val="1200"/>
              </a:spcBef>
              <a:buFont typeface="Arial" panose="020B0604020202020204" pitchFamily="34" charset="0"/>
              <a:defRPr sz="1600" b="1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71450" indent="-17145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zh-TW" altLang="en-US" sz="1200" b="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提供客製</a:t>
            </a:r>
            <a:r>
              <a:rPr lang="zh-TW" altLang="en-US" sz="1200" b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化服務，客戶依存度高</a:t>
            </a:r>
            <a:endParaRPr lang="en-US" altLang="zh-TW" sz="1200" b="0" dirty="0" smtClean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71450" indent="-17145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zh-TW" altLang="en-US" sz="1200" b="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產品</a:t>
            </a:r>
            <a:r>
              <a:rPr lang="zh-TW" altLang="zh-TW" sz="1200" b="0" dirty="0" smtClean="0">
                <a:solidFill>
                  <a:schemeClr val="bg1">
                    <a:lumMod val="50000"/>
                  </a:schemeClr>
                </a:solidFill>
                <a:latin typeface="Frutiger 47LightCn"/>
                <a:ea typeface="微軟正黑體" panose="020B0604030504040204" pitchFamily="34" charset="-120"/>
                <a:cs typeface="Times New Roman" pitchFamily="18" charset="0"/>
              </a:rPr>
              <a:t>功能</a:t>
            </a:r>
            <a:r>
              <a:rPr lang="zh-TW" altLang="zh-TW" sz="1200" b="0" dirty="0">
                <a:solidFill>
                  <a:schemeClr val="bg1">
                    <a:lumMod val="50000"/>
                  </a:schemeClr>
                </a:solidFill>
                <a:latin typeface="Frutiger 47LightCn"/>
                <a:ea typeface="微軟正黑體" panose="020B0604030504040204" pitchFamily="34" charset="-120"/>
                <a:cs typeface="Times New Roman" pitchFamily="18" charset="0"/>
              </a:rPr>
              <a:t>性</a:t>
            </a:r>
            <a:r>
              <a:rPr lang="zh-TW" altLang="en-US" sz="1200" b="0" dirty="0">
                <a:solidFill>
                  <a:schemeClr val="bg1">
                    <a:lumMod val="50000"/>
                  </a:schemeClr>
                </a:solidFill>
                <a:latin typeface="Frutiger 47LightCn"/>
                <a:ea typeface="微軟正黑體" panose="020B0604030504040204" pitchFamily="34" charset="-120"/>
                <a:cs typeface="Times New Roman" pitchFamily="18" charset="0"/>
              </a:rPr>
              <a:t>及</a:t>
            </a:r>
            <a:r>
              <a:rPr lang="zh-TW" altLang="zh-TW" sz="1200" b="0" dirty="0">
                <a:solidFill>
                  <a:schemeClr val="bg1">
                    <a:lumMod val="50000"/>
                  </a:schemeClr>
                </a:solidFill>
                <a:latin typeface="Frutiger 47LightCn"/>
                <a:ea typeface="微軟正黑體" panose="020B0604030504040204" pitchFamily="34" charset="-120"/>
                <a:cs typeface="Times New Roman" pitchFamily="18" charset="0"/>
              </a:rPr>
              <a:t>專用性</a:t>
            </a:r>
            <a:r>
              <a:rPr lang="zh-TW" altLang="en-US" sz="1200" b="0" dirty="0">
                <a:solidFill>
                  <a:schemeClr val="bg1">
                    <a:lumMod val="50000"/>
                  </a:schemeClr>
                </a:solidFill>
                <a:latin typeface="Frutiger 47LightCn"/>
                <a:ea typeface="微軟正黑體" panose="020B0604030504040204" pitchFamily="34" charset="-120"/>
                <a:cs typeface="Times New Roman" pitchFamily="18" charset="0"/>
              </a:rPr>
              <a:t>的</a:t>
            </a:r>
            <a:r>
              <a:rPr lang="zh-TW" altLang="zh-TW" sz="1200" b="0" dirty="0">
                <a:solidFill>
                  <a:schemeClr val="bg1">
                    <a:lumMod val="50000"/>
                  </a:schemeClr>
                </a:solidFill>
                <a:latin typeface="Frutiger 47LightCn"/>
                <a:ea typeface="微軟正黑體" panose="020B0604030504040204" pitchFamily="34" charset="-120"/>
                <a:cs typeface="Times New Roman" pitchFamily="18" charset="0"/>
              </a:rPr>
              <a:t>發展</a:t>
            </a:r>
            <a:r>
              <a:rPr lang="zh-TW" altLang="en-US" sz="1200" b="0" dirty="0" smtClean="0">
                <a:solidFill>
                  <a:schemeClr val="bg1">
                    <a:lumMod val="50000"/>
                  </a:schemeClr>
                </a:solidFill>
                <a:latin typeface="Frutiger 47LightCn"/>
                <a:ea typeface="微軟正黑體" panose="020B0604030504040204" pitchFamily="34" charset="-120"/>
                <a:cs typeface="Times New Roman" pitchFamily="18" charset="0"/>
              </a:rPr>
              <a:t>趨勢</a:t>
            </a:r>
            <a:r>
              <a:rPr lang="zh-TW" altLang="en-US" sz="1200" b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，技術</a:t>
            </a:r>
            <a:r>
              <a:rPr lang="zh-TW" altLang="en-US" sz="1200" b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門檻</a:t>
            </a:r>
            <a:r>
              <a:rPr lang="zh-TW" altLang="en-US" sz="1200" b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提高</a:t>
            </a:r>
            <a:endParaRPr lang="en-US" altLang="zh-TW" sz="1200" b="0" dirty="0" smtClean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71450" indent="-17145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zh-TW" altLang="en-US" sz="1200" b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佈建機構</a:t>
            </a:r>
            <a:r>
              <a:rPr lang="zh-TW" altLang="en-US" sz="1200" b="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設計</a:t>
            </a:r>
            <a:r>
              <a:rPr lang="zh-TW" altLang="en-US" sz="1200" b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專利門檻</a:t>
            </a:r>
            <a:endParaRPr lang="en-US" altLang="zh-TW" sz="1200" b="0" dirty="0">
              <a:solidFill>
                <a:schemeClr val="bg1">
                  <a:lumMod val="50000"/>
                </a:schemeClr>
              </a:solidFill>
              <a:latin typeface="Frutiger 47LightCn"/>
              <a:ea typeface="微軟正黑體" panose="020B0604030504040204" pitchFamily="34" charset="-120"/>
              <a:cs typeface="Times New Roman" pitchFamily="18" charset="0"/>
            </a:endParaRP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xmlns="" id="{FB9AAE5F-05AA-4354-A7E1-2502C9D564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5424" y="3578448"/>
            <a:ext cx="92333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1200"/>
              </a:spcBef>
              <a:buFont typeface="Arial" panose="020B0604020202020204" pitchFamily="34" charset="0"/>
              <a:defRPr sz="1600" b="1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800" dirty="0" smtClean="0">
                <a:solidFill>
                  <a:srgbClr val="990000"/>
                </a:solidFill>
                <a:latin typeface="Frutiger 47LightCn"/>
                <a:ea typeface="微軟正黑體" panose="020B0604030504040204" pitchFamily="34" charset="-120"/>
              </a:rPr>
              <a:t>產品</a:t>
            </a:r>
            <a:r>
              <a:rPr lang="zh-TW" altLang="en-US" sz="1800" dirty="0">
                <a:solidFill>
                  <a:srgbClr val="990000"/>
                </a:solidFill>
                <a:latin typeface="Frutiger 47LightCn"/>
                <a:ea typeface="微軟正黑體" panose="020B0604030504040204" pitchFamily="34" charset="-120"/>
              </a:rPr>
              <a:t>研發</a:t>
            </a:r>
            <a:endParaRPr lang="en-US" altLang="en-US" sz="1800" dirty="0">
              <a:solidFill>
                <a:srgbClr val="990000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cxnSp>
        <p:nvCxnSpPr>
          <p:cNvPr id="29" name="直線單箭頭接點 28"/>
          <p:cNvCxnSpPr/>
          <p:nvPr/>
        </p:nvCxnSpPr>
        <p:spPr bwMode="auto">
          <a:xfrm>
            <a:off x="4139952" y="3722464"/>
            <a:ext cx="1440160" cy="0"/>
          </a:xfrm>
          <a:prstGeom prst="straightConnector1">
            <a:avLst/>
          </a:prstGeom>
          <a:noFill/>
          <a:ln w="57150" cap="flat" cmpd="sng" algn="ctr">
            <a:solidFill>
              <a:srgbClr val="C00000"/>
            </a:solidFill>
            <a:prstDash val="solid"/>
            <a:round/>
            <a:headEnd type="oval" w="med" len="med"/>
            <a:tailEnd type="none"/>
          </a:ln>
          <a:effectLst/>
        </p:spPr>
      </p:cxnSp>
      <p:sp>
        <p:nvSpPr>
          <p:cNvPr id="30" name="Rectangle 91">
            <a:extLst>
              <a:ext uri="{FF2B5EF4-FFF2-40B4-BE49-F238E27FC236}">
                <a16:creationId xmlns:a16="http://schemas.microsoft.com/office/drawing/2014/main" xmlns="" id="{FD9106F6-9F67-4A13-83E3-2F05DDD09C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936" y="1753116"/>
            <a:ext cx="177087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ts val="1200"/>
              </a:spcBef>
              <a:buFont typeface="Arial" panose="020B0604020202020204" pitchFamily="34" charset="0"/>
              <a:defRPr sz="1600" b="1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71450" indent="-17145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zh-TW" altLang="en-US" sz="1200" b="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提升自製</a:t>
            </a:r>
            <a:r>
              <a:rPr lang="zh-TW" altLang="en-US" sz="1200" b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率</a:t>
            </a:r>
            <a:endParaRPr lang="en-US" altLang="zh-TW" sz="1200" b="0" dirty="0" smtClean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71450" indent="-17145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zh-TW" altLang="en-US" sz="1200" b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客製化生產</a:t>
            </a:r>
            <a:endParaRPr lang="en-US" altLang="zh-TW" sz="1200" b="0" dirty="0" smtClean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71450" indent="-17145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zh-TW" altLang="en-US" sz="1200" b="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持續</a:t>
            </a:r>
            <a:r>
              <a:rPr lang="zh-TW" altLang="en-US" sz="1200" b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自動化發展</a:t>
            </a:r>
            <a:endParaRPr lang="en-US" altLang="zh-TW" sz="1200" b="0" dirty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1" name="Rectangle 92">
            <a:extLst>
              <a:ext uri="{FF2B5EF4-FFF2-40B4-BE49-F238E27FC236}">
                <a16:creationId xmlns:a16="http://schemas.microsoft.com/office/drawing/2014/main" xmlns="" id="{A8C39CAE-FFFC-493D-96E1-15A704B84C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1612" y="2608219"/>
            <a:ext cx="92333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1200"/>
              </a:spcBef>
              <a:buFont typeface="Arial" panose="020B0604020202020204" pitchFamily="34" charset="0"/>
              <a:defRPr sz="1600" b="1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800" dirty="0" smtClean="0">
                <a:solidFill>
                  <a:schemeClr val="bg2">
                    <a:lumMod val="75000"/>
                  </a:schemeClr>
                </a:solidFill>
                <a:latin typeface="Frutiger 47LightCn"/>
                <a:ea typeface="微軟正黑體" panose="020B0604030504040204" pitchFamily="34" charset="-120"/>
              </a:rPr>
              <a:t>模具設計</a:t>
            </a:r>
            <a:endParaRPr lang="en-US" altLang="en-US" sz="1800" dirty="0">
              <a:solidFill>
                <a:schemeClr val="bg2">
                  <a:lumMod val="75000"/>
                </a:schemeClr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cxnSp>
        <p:nvCxnSpPr>
          <p:cNvPr id="32" name="直線單箭頭接點 31"/>
          <p:cNvCxnSpPr/>
          <p:nvPr/>
        </p:nvCxnSpPr>
        <p:spPr bwMode="auto">
          <a:xfrm>
            <a:off x="4139952" y="2758670"/>
            <a:ext cx="1656184" cy="0"/>
          </a:xfrm>
          <a:prstGeom prst="straightConnector1">
            <a:avLst/>
          </a:prstGeom>
          <a:noFill/>
          <a:ln w="571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oval" w="med" len="med"/>
            <a:tailEnd type="none"/>
          </a:ln>
          <a:effectLst/>
        </p:spPr>
      </p:cxnSp>
      <p:sp>
        <p:nvSpPr>
          <p:cNvPr id="34" name="Rectangle 94">
            <a:extLst>
              <a:ext uri="{FF2B5EF4-FFF2-40B4-BE49-F238E27FC236}">
                <a16:creationId xmlns:a16="http://schemas.microsoft.com/office/drawing/2014/main" xmlns="" id="{CD2BFFDF-82C0-4E49-8903-E967829958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2607" y="1469555"/>
            <a:ext cx="92333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ts val="1200"/>
              </a:spcBef>
              <a:buFont typeface="Arial" panose="020B0604020202020204" pitchFamily="34" charset="0"/>
              <a:defRPr sz="1600" b="1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800" dirty="0" smtClean="0">
                <a:solidFill>
                  <a:srgbClr val="002060"/>
                </a:solidFill>
                <a:latin typeface="Frutiger 47LightCn"/>
                <a:ea typeface="微軟正黑體" panose="020B0604030504040204" pitchFamily="34" charset="-120"/>
              </a:rPr>
              <a:t>設備開發</a:t>
            </a:r>
            <a:endParaRPr lang="en-US" altLang="en-US" sz="1800" dirty="0">
              <a:solidFill>
                <a:srgbClr val="002060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cxnSp>
        <p:nvCxnSpPr>
          <p:cNvPr id="35" name="直線單箭頭接點 34"/>
          <p:cNvCxnSpPr/>
          <p:nvPr/>
        </p:nvCxnSpPr>
        <p:spPr bwMode="auto">
          <a:xfrm>
            <a:off x="4427984" y="1622753"/>
            <a:ext cx="1237440" cy="12893"/>
          </a:xfrm>
          <a:prstGeom prst="straightConnector1">
            <a:avLst/>
          </a:prstGeom>
          <a:noFill/>
          <a:ln w="57150" cap="flat" cmpd="sng" algn="ctr">
            <a:solidFill>
              <a:srgbClr val="003399"/>
            </a:solidFill>
            <a:prstDash val="solid"/>
            <a:round/>
            <a:headEnd type="oval" w="med" len="med"/>
            <a:tailEnd type="none"/>
          </a:ln>
          <a:effectLst/>
        </p:spPr>
      </p:cxnSp>
      <p:sp>
        <p:nvSpPr>
          <p:cNvPr id="39" name="文字方塊 38"/>
          <p:cNvSpPr txBox="1"/>
          <p:nvPr/>
        </p:nvSpPr>
        <p:spPr>
          <a:xfrm>
            <a:off x="0" y="465418"/>
            <a:ext cx="4274218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20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  產品研發</a:t>
            </a:r>
            <a:r>
              <a:rPr lang="en-US" altLang="zh-TW" sz="20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20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模具設計</a:t>
            </a:r>
            <a:r>
              <a:rPr lang="en-US" altLang="zh-TW" sz="20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2000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設備開發</a:t>
            </a:r>
            <a:r>
              <a:rPr lang="zh-TW" altLang="en-US" sz="20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整合</a:t>
            </a:r>
            <a:endParaRPr lang="zh-TW" altLang="en-US" sz="2000" b="1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" name="Rectangle 4">
            <a:extLst>
              <a:ext uri="{FF2B5EF4-FFF2-40B4-BE49-F238E27FC236}">
                <a16:creationId xmlns:a16="http://schemas.microsoft.com/office/drawing/2014/main" xmlns="" id="{2778F84F-F826-4DFA-AAA1-E97E06F906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1612" y="2927492"/>
            <a:ext cx="275774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ts val="1200"/>
              </a:spcBef>
              <a:buFont typeface="Arial" panose="020B0604020202020204" pitchFamily="34" charset="0"/>
              <a:defRPr sz="1600" b="1">
                <a:solidFill>
                  <a:srgbClr val="0033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panose="020B0604020202020204" pitchFamily="34" charset="0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ts val="1200"/>
              </a:spcBef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97989A"/>
              </a:buClr>
              <a:buFont typeface="Arial" panose="020B0604020202020204" pitchFamily="34" charset="0"/>
              <a:buChar char="■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71450" indent="-17145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zh-TW" altLang="en-US" sz="1200" b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模具設計與自行開模能力</a:t>
            </a:r>
            <a:endParaRPr lang="en-US" altLang="zh-TW" sz="1200" b="0" dirty="0" smtClean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71450" indent="-171450" eaLnBrk="1" hangingPunct="1">
              <a:spcBef>
                <a:spcPct val="0"/>
              </a:spcBef>
              <a:buFont typeface="Wingdings" panose="05000000000000000000" pitchFamily="2" charset="2"/>
              <a:buChar char="l"/>
            </a:pPr>
            <a:r>
              <a:rPr lang="zh-TW" altLang="en-US" sz="1200" b="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掌握關鍵零組件生產與品質</a:t>
            </a:r>
            <a:endParaRPr lang="en-US" altLang="zh-TW" sz="1200" b="0" dirty="0" smtClean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spcBef>
                <a:spcPct val="0"/>
              </a:spcBef>
            </a:pPr>
            <a:endParaRPr lang="en-US" altLang="zh-TW" sz="1200" b="0" dirty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1306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8BF869-3F95-4F0C-9CA7-13B866056516}" type="slidenum">
              <a:rPr lang="en-US" altLang="zh-TW" smtClean="0"/>
              <a:pPr>
                <a:defRPr/>
              </a:pPr>
              <a:t>17</a:t>
            </a:fld>
            <a:endParaRPr lang="en-US" altLang="zh-TW"/>
          </a:p>
        </p:txBody>
      </p:sp>
      <p:sp>
        <p:nvSpPr>
          <p:cNvPr id="12" name="文字方塊 11"/>
          <p:cNvSpPr txBox="1"/>
          <p:nvPr/>
        </p:nvSpPr>
        <p:spPr>
          <a:xfrm>
            <a:off x="-1149" y="481324"/>
            <a:ext cx="5040560" cy="371075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  樣品開發</a:t>
            </a:r>
            <a:r>
              <a:rPr lang="en-US" altLang="zh-TW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模具自製</a:t>
            </a:r>
            <a:r>
              <a:rPr lang="en-US" altLang="zh-TW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客製</a:t>
            </a:r>
            <a:r>
              <a:rPr lang="zh-TW" altLang="en-US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化</a:t>
            </a:r>
            <a:r>
              <a:rPr lang="zh-TW" altLang="en-US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生產</a:t>
            </a:r>
            <a:endParaRPr lang="zh-TW" altLang="en-US" b="1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7" name="圖片 16" descr="031_1658.JPG"/>
          <p:cNvPicPr preferRelativeResize="0"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6650" y="943361"/>
            <a:ext cx="4104963" cy="1914424"/>
          </a:xfrm>
          <a:prstGeom prst="rect">
            <a:avLst/>
          </a:prstGeom>
        </p:spPr>
      </p:pic>
      <p:pic>
        <p:nvPicPr>
          <p:cNvPr id="19" name="圖片 18" descr="031_1663.JPG"/>
          <p:cNvPicPr preferRelativeResize="0"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54847" y="922082"/>
            <a:ext cx="4104963" cy="1935703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847" y="2919989"/>
            <a:ext cx="4103489" cy="1800046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4716016" y="3003798"/>
            <a:ext cx="709085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TW" altLang="en-US" sz="1000" dirty="0" smtClean="0">
                <a:solidFill>
                  <a:srgbClr val="99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一機多沖</a:t>
            </a:r>
            <a:endParaRPr lang="zh-TW" altLang="en-US" sz="1000" dirty="0">
              <a:solidFill>
                <a:srgbClr val="99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8" descr="7039df1d-8d95-4c25-9c66-d37cb4a4a51f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50" y="2923813"/>
            <a:ext cx="4104725" cy="1796223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539552" y="987574"/>
            <a:ext cx="709085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TW" altLang="en-US" sz="1000" dirty="0">
                <a:solidFill>
                  <a:srgbClr val="99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雷射切割</a:t>
            </a:r>
          </a:p>
        </p:txBody>
      </p:sp>
    </p:spTree>
    <p:extLst>
      <p:ext uri="{BB962C8B-B14F-4D97-AF65-F5344CB8AC3E}">
        <p14:creationId xmlns:p14="http://schemas.microsoft.com/office/powerpoint/2010/main" val="1684482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8BF869-3F95-4F0C-9CA7-13B866056516}" type="slidenum">
              <a:rPr lang="en-US" altLang="zh-TW" smtClean="0"/>
              <a:pPr>
                <a:defRPr/>
              </a:pPr>
              <a:t>18</a:t>
            </a:fld>
            <a:endParaRPr lang="en-US" altLang="zh-TW"/>
          </a:p>
        </p:txBody>
      </p:sp>
      <p:sp>
        <p:nvSpPr>
          <p:cNvPr id="11" name="文字方塊 10"/>
          <p:cNvSpPr txBox="1"/>
          <p:nvPr/>
        </p:nvSpPr>
        <p:spPr>
          <a:xfrm>
            <a:off x="0" y="555526"/>
            <a:ext cx="2051720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完整專利佈局</a:t>
            </a:r>
            <a:endParaRPr lang="zh-TW" altLang="en-US" sz="2000" b="1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" name="pasted-image.pdf">
            <a:extLst>
              <a:ext uri="{FF2B5EF4-FFF2-40B4-BE49-F238E27FC236}">
                <a16:creationId xmlns:a16="http://schemas.microsoft.com/office/drawing/2014/main" xmlns="" id="{2D75B657-F51D-4C37-BD56-4D2839EDAB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53" y="4159950"/>
            <a:ext cx="766657" cy="52592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Picture 2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160" y="1073364"/>
            <a:ext cx="1862775" cy="1642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86689" y="1203598"/>
            <a:ext cx="1977799" cy="1512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160" y="2902452"/>
            <a:ext cx="2063529" cy="1685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9817" y="2902452"/>
            <a:ext cx="1986680" cy="1685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5219" y="1073364"/>
            <a:ext cx="4437187" cy="2361163"/>
          </a:xfrm>
          <a:prstGeom prst="rect">
            <a:avLst/>
          </a:prstGeom>
        </p:spPr>
      </p:pic>
      <p:sp>
        <p:nvSpPr>
          <p:cNvPr id="19" name="文字方塊 18"/>
          <p:cNvSpPr txBox="1"/>
          <p:nvPr/>
        </p:nvSpPr>
        <p:spPr>
          <a:xfrm>
            <a:off x="843407" y="3404496"/>
            <a:ext cx="21410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專利總數   </a:t>
            </a:r>
            <a:r>
              <a:rPr lang="en-US" altLang="zh-TW" sz="16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283</a:t>
            </a:r>
          </a:p>
          <a:p>
            <a:r>
              <a:rPr lang="zh-TW" altLang="en-US" sz="16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發明專利   </a:t>
            </a:r>
            <a:r>
              <a:rPr lang="en-US" altLang="zh-TW" sz="16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100</a:t>
            </a:r>
            <a:r>
              <a:rPr lang="zh-TW" altLang="en-US" sz="16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endParaRPr lang="en-US" altLang="zh-TW" sz="1600" b="1" dirty="0" smtClean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6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新型專利   </a:t>
            </a:r>
            <a:r>
              <a:rPr lang="en-US" altLang="zh-TW" sz="16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163</a:t>
            </a:r>
          </a:p>
          <a:p>
            <a:r>
              <a:rPr lang="zh-TW" altLang="en-US" sz="16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設計專利     </a:t>
            </a:r>
            <a:r>
              <a:rPr lang="en-US" altLang="zh-TW" sz="16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20</a:t>
            </a:r>
            <a:endParaRPr lang="zh-TW" altLang="en-US" sz="1600" b="1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843407" y="4412629"/>
            <a:ext cx="51845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專利以發明專利為主</a:t>
            </a:r>
            <a:r>
              <a:rPr lang="en-US" altLang="zh-TW" sz="1600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en-US" sz="16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每年約以</a:t>
            </a:r>
            <a:r>
              <a:rPr lang="en-US" altLang="zh-TW" sz="16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10%</a:t>
            </a:r>
            <a:r>
              <a:rPr lang="zh-TW" altLang="en-US" sz="16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增加</a:t>
            </a:r>
            <a:endParaRPr lang="zh-TW" altLang="en-US" sz="1600" b="1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54465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72F602-BC5C-4313-AA6F-37E8A5F222A5}" type="slidenum">
              <a:rPr lang="en-US" altLang="zh-TW" smtClean="0"/>
              <a:pPr>
                <a:defRPr/>
              </a:pPr>
              <a:t>1</a:t>
            </a:fld>
            <a:endParaRPr lang="en-US" altLang="zh-TW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1" y="1"/>
            <a:ext cx="9328138" cy="5129342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 bwMode="auto">
          <a:xfrm>
            <a:off x="251520" y="0"/>
            <a:ext cx="5328592" cy="915566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矩形 5"/>
          <p:cNvSpPr/>
          <p:nvPr/>
        </p:nvSpPr>
        <p:spPr bwMode="auto">
          <a:xfrm>
            <a:off x="251520" y="195486"/>
            <a:ext cx="5328592" cy="129614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矩形 6"/>
          <p:cNvSpPr/>
          <p:nvPr/>
        </p:nvSpPr>
        <p:spPr bwMode="auto">
          <a:xfrm>
            <a:off x="323528" y="267494"/>
            <a:ext cx="3384376" cy="864096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矩形 7"/>
          <p:cNvSpPr/>
          <p:nvPr/>
        </p:nvSpPr>
        <p:spPr bwMode="auto">
          <a:xfrm>
            <a:off x="151910" y="182437"/>
            <a:ext cx="4132058" cy="936104"/>
          </a:xfrm>
          <a:prstGeom prst="rect">
            <a:avLst/>
          </a:prstGeom>
          <a:solidFill>
            <a:schemeClr val="bg1">
              <a:alpha val="39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276963" y="272592"/>
            <a:ext cx="4007005" cy="755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7925" tIns="38963" rIns="77925" bIns="38963">
            <a:spAutoFit/>
          </a:bodyPr>
          <a:lstStyle/>
          <a:p>
            <a:r>
              <a:rPr lang="zh-TW" altLang="en-US" sz="3200" dirty="0">
                <a:solidFill>
                  <a:srgbClr val="990000"/>
                </a:solidFill>
                <a:latin typeface="Frutiger 47LightCn"/>
                <a:ea typeface="Adobe 黑体 Std R" pitchFamily="34" charset="-128"/>
              </a:rPr>
              <a:t>全球鋼珠導軌的專家</a:t>
            </a:r>
            <a:endParaRPr lang="en-US" altLang="zh-TW" sz="3200" dirty="0">
              <a:solidFill>
                <a:srgbClr val="990000"/>
              </a:solidFill>
              <a:latin typeface="Frutiger 47LightCn"/>
              <a:ea typeface="Adobe 黑体 Std R" pitchFamily="34" charset="-128"/>
            </a:endParaRPr>
          </a:p>
          <a:p>
            <a:r>
              <a:rPr lang="en-US" altLang="zh-TW" sz="1200" dirty="0">
                <a:solidFill>
                  <a:schemeClr val="bg2">
                    <a:lumMod val="75000"/>
                  </a:schemeClr>
                </a:solidFill>
                <a:latin typeface="Frutiger 47LightCn"/>
                <a:ea typeface="MS PGothic" panose="020B0600070205080204" pitchFamily="34" charset="-128"/>
                <a:cs typeface="Aharoni" pitchFamily="2" charset="-79"/>
              </a:rPr>
              <a:t>THE GLOBAL BALL BEARING SLIDE PROFESSIONAL</a:t>
            </a:r>
            <a:endParaRPr lang="en-US" altLang="zh-TW" sz="1200" dirty="0">
              <a:solidFill>
                <a:schemeClr val="bg2">
                  <a:lumMod val="75000"/>
                </a:schemeClr>
              </a:solidFill>
              <a:latin typeface="Frutiger 47LightCn"/>
              <a:ea typeface="MS PGothic" panose="020B0600070205080204" pitchFamily="34" charset="-128"/>
            </a:endParaRPr>
          </a:p>
        </p:txBody>
      </p:sp>
      <p:cxnSp>
        <p:nvCxnSpPr>
          <p:cNvPr id="10" name="直線接點 9"/>
          <p:cNvCxnSpPr/>
          <p:nvPr/>
        </p:nvCxnSpPr>
        <p:spPr bwMode="auto">
          <a:xfrm>
            <a:off x="251520" y="771550"/>
            <a:ext cx="3960440" cy="0"/>
          </a:xfrm>
          <a:prstGeom prst="line">
            <a:avLst/>
          </a:prstGeom>
          <a:noFill/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104182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8C3F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2267768"/>
            <a:ext cx="9144000" cy="338005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anchor="ctr"/>
          <a:lstStyle/>
          <a:p>
            <a:pPr algn="ctr"/>
            <a:endParaRPr kumimoji="0" lang="zh-CN" altLang="en-US" sz="1500" b="0">
              <a:solidFill>
                <a:srgbClr val="FFFF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916" y="-431954"/>
            <a:ext cx="3121473" cy="7215165"/>
          </a:xfrm>
          <a:prstGeom prst="rect">
            <a:avLst/>
          </a:prstGeom>
          <a:noFill/>
          <a:effectLst>
            <a:outerShdw blurRad="165100" dist="76200" dir="1200000" algn="tl" rotWithShape="0">
              <a:prstClr val="black">
                <a:alpha val="10000"/>
              </a:prstClr>
            </a:outerShdw>
          </a:effectLst>
        </p:spPr>
        <p:txBody>
          <a:bodyPr wrap="none" lIns="74030" tIns="37013" rIns="74030" bIns="37013">
            <a:spAutoFit/>
          </a:bodyPr>
          <a:lstStyle/>
          <a:p>
            <a:r>
              <a:rPr kumimoji="0" lang="en-US" altLang="zh-CN" sz="46400" b="0" dirty="0">
                <a:solidFill>
                  <a:srgbClr val="FFFFFF"/>
                </a:solidFill>
                <a:latin typeface="Impact" pitchFamily="34" charset="0"/>
                <a:ea typeface="Microsoft YaHei" pitchFamily="34" charset="-122"/>
              </a:rPr>
              <a:t>4</a:t>
            </a:r>
            <a:endParaRPr kumimoji="0" lang="zh-CN" altLang="en-US" sz="46400" b="0" dirty="0">
              <a:solidFill>
                <a:srgbClr val="FFFFFF"/>
              </a:solidFill>
              <a:latin typeface="Impact" pitchFamily="34" charset="0"/>
              <a:ea typeface="Microsoft YaHei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608093" y="1691102"/>
            <a:ext cx="2150054" cy="674913"/>
          </a:xfrm>
          <a:prstGeom prst="rect">
            <a:avLst/>
          </a:prstGeom>
        </p:spPr>
        <p:txBody>
          <a:bodyPr wrap="none" lIns="74030" tIns="37013" rIns="74030" bIns="37013">
            <a:spAutoFit/>
          </a:bodyPr>
          <a:lstStyle/>
          <a:p>
            <a:pPr algn="r"/>
            <a:r>
              <a:rPr kumimoji="0" lang="zh-TW" altLang="en-US" sz="3900" b="0" dirty="0" smtClean="0">
                <a:solidFill>
                  <a:srgbClr val="FFFFFF"/>
                </a:solidFill>
                <a:latin typeface="Impact" pitchFamily="34" charset="0"/>
                <a:ea typeface="Microsoft YaHei" pitchFamily="34" charset="-122"/>
              </a:rPr>
              <a:t>經營實績</a:t>
            </a:r>
            <a:endParaRPr kumimoji="0" lang="zh-CN" altLang="en-US" sz="3900" b="0" dirty="0">
              <a:solidFill>
                <a:srgbClr val="FFFFFF"/>
              </a:solidFill>
              <a:latin typeface="Impact" pitchFamily="34" charset="0"/>
              <a:ea typeface="Microsoft YaHei" pitchFamily="34" charset="-122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719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資料庫圖表 7"/>
          <p:cNvGraphicFramePr/>
          <p:nvPr/>
        </p:nvGraphicFramePr>
        <p:xfrm>
          <a:off x="875018" y="1749828"/>
          <a:ext cx="5627077" cy="20100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圖形 8" descr="箭號: 逆時針曲線 外框">
            <a:extLst>
              <a:ext uri="{FF2B5EF4-FFF2-40B4-BE49-F238E27FC236}">
                <a16:creationId xmlns:a16="http://schemas.microsoft.com/office/drawing/2014/main" xmlns="" id="{6DD1EF90-A66D-4464-ABA0-88000F09D27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5968956">
            <a:off x="2880626" y="3942449"/>
            <a:ext cx="683465" cy="914042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xmlns="" id="{F3076CE3-620B-45A9-A367-8A9290885133}"/>
              </a:ext>
            </a:extLst>
          </p:cNvPr>
          <p:cNvSpPr txBox="1"/>
          <p:nvPr/>
        </p:nvSpPr>
        <p:spPr>
          <a:xfrm>
            <a:off x="2528991" y="4504050"/>
            <a:ext cx="23310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>
                <a:solidFill>
                  <a:srgbClr val="990000"/>
                </a:solidFill>
                <a:latin typeface="Frutiger 47LightCn"/>
                <a:ea typeface="微軟正黑體" panose="020B0604030504040204" pitchFamily="34" charset="-120"/>
              </a:rPr>
              <a:t>雲端</a:t>
            </a:r>
            <a:r>
              <a:rPr lang="zh-TW" altLang="en-US" sz="1400" dirty="0" smtClean="0">
                <a:solidFill>
                  <a:srgbClr val="990000"/>
                </a:solidFill>
                <a:latin typeface="Frutiger 47LightCn"/>
                <a:ea typeface="微軟正黑體" panose="020B0604030504040204" pitchFamily="34" charset="-120"/>
              </a:rPr>
              <a:t>伺服器占比提高</a:t>
            </a:r>
            <a:endParaRPr lang="zh-TW" altLang="en-US" sz="1400" dirty="0">
              <a:solidFill>
                <a:srgbClr val="990000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11" name="投影片編號版面配置區 3"/>
          <p:cNvSpPr txBox="1">
            <a:spLocks/>
          </p:cNvSpPr>
          <p:nvPr/>
        </p:nvSpPr>
        <p:spPr>
          <a:xfrm>
            <a:off x="395029" y="4786064"/>
            <a:ext cx="2133962" cy="357443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1pPr>
            <a:lvl2pPr marL="370141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2pPr>
            <a:lvl3pPr marL="740282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3pPr>
            <a:lvl4pPr marL="1110422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4pPr>
            <a:lvl5pPr marL="1480557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5pPr>
            <a:lvl6pPr marL="1850698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6pPr>
            <a:lvl7pPr marL="2220836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7pPr>
            <a:lvl8pPr marL="2590977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8pPr>
            <a:lvl9pPr marL="2961115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9pPr>
          </a:lstStyle>
          <a:p>
            <a:pPr>
              <a:defRPr/>
            </a:pPr>
            <a:fld id="{EA8BF869-3F95-4F0C-9CA7-13B866056516}" type="slidenum">
              <a:rPr lang="en-US" altLang="zh-TW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20</a:t>
            </a:fld>
            <a:endParaRPr lang="en-US" altLang="zh-TW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資料庫圖表 6"/>
          <p:cNvGraphicFramePr/>
          <p:nvPr/>
        </p:nvGraphicFramePr>
        <p:xfrm>
          <a:off x="1027418" y="1902228"/>
          <a:ext cx="5627077" cy="20100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graphicFrame>
        <p:nvGraphicFramePr>
          <p:cNvPr id="12" name="資料庫圖表 11"/>
          <p:cNvGraphicFramePr/>
          <p:nvPr/>
        </p:nvGraphicFramePr>
        <p:xfrm>
          <a:off x="1179818" y="2054628"/>
          <a:ext cx="5627077" cy="20100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6" r:lo="rId17" r:qs="rId18" r:cs="rId19"/>
          </a:graphicData>
        </a:graphic>
      </p:graphicFrame>
      <p:pic>
        <p:nvPicPr>
          <p:cNvPr id="3" name="圖片 2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51520" y="892551"/>
            <a:ext cx="8640960" cy="338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54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資料庫圖表 7"/>
          <p:cNvGraphicFramePr/>
          <p:nvPr/>
        </p:nvGraphicFramePr>
        <p:xfrm>
          <a:off x="875018" y="1752362"/>
          <a:ext cx="5639383" cy="2007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矩形 14"/>
          <p:cNvSpPr/>
          <p:nvPr/>
        </p:nvSpPr>
        <p:spPr>
          <a:xfrm>
            <a:off x="203782" y="4406092"/>
            <a:ext cx="7032514" cy="324908"/>
          </a:xfrm>
          <a:prstGeom prst="rect">
            <a:avLst/>
          </a:prstGeom>
        </p:spPr>
        <p:txBody>
          <a:bodyPr wrap="square" lIns="77925" tIns="38963" rIns="77925" bIns="38963">
            <a:spAutoFit/>
          </a:bodyPr>
          <a:lstStyle/>
          <a:p>
            <a:r>
              <a:rPr lang="zh-TW" altLang="en-US" sz="1600" dirty="0">
                <a:solidFill>
                  <a:srgbClr val="C00000"/>
                </a:solidFill>
                <a:latin typeface="Frutiger 47LightCn"/>
                <a:ea typeface="微軟正黑體" panose="020B0604030504040204" pitchFamily="34" charset="-120"/>
              </a:rPr>
              <a:t>隨著高附加價值產品銷售比重增加，平均銷售</a:t>
            </a:r>
            <a:r>
              <a:rPr lang="zh-TW" altLang="en-US" sz="1600" dirty="0" smtClean="0">
                <a:solidFill>
                  <a:srgbClr val="C00000"/>
                </a:solidFill>
                <a:latin typeface="Frutiger 47LightCn"/>
                <a:ea typeface="微軟正黑體" panose="020B0604030504040204" pitchFamily="34" charset="-120"/>
              </a:rPr>
              <a:t>單價以及營業毛利率逐步上揚。</a:t>
            </a:r>
            <a:endParaRPr lang="zh-TW" altLang="en-US" sz="1600" dirty="0">
              <a:solidFill>
                <a:srgbClr val="C00000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3665BD4B-3146-4E2A-9713-9991F7169352}"/>
              </a:ext>
            </a:extLst>
          </p:cNvPr>
          <p:cNvSpPr txBox="1"/>
          <p:nvPr/>
        </p:nvSpPr>
        <p:spPr>
          <a:xfrm>
            <a:off x="7236296" y="658585"/>
            <a:ext cx="9541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Frutiger 47LightCn"/>
                <a:ea typeface="微軟正黑體" panose="020B0604030504040204" pitchFamily="34" charset="-120"/>
              </a:rPr>
              <a:t>單位：千元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179513" y="564509"/>
            <a:ext cx="2160239" cy="371075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近五年損益表</a:t>
            </a:r>
            <a:endParaRPr lang="zh-TW" altLang="zh-TW" sz="1200" dirty="0">
              <a:solidFill>
                <a:srgbClr val="99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投影片編號版面配置區 3"/>
          <p:cNvSpPr txBox="1">
            <a:spLocks/>
          </p:cNvSpPr>
          <p:nvPr/>
        </p:nvSpPr>
        <p:spPr>
          <a:xfrm>
            <a:off x="395029" y="4786064"/>
            <a:ext cx="2133962" cy="357443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1pPr>
            <a:lvl2pPr marL="370141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2pPr>
            <a:lvl3pPr marL="740282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3pPr>
            <a:lvl4pPr marL="1110422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4pPr>
            <a:lvl5pPr marL="1480557" algn="l" rtl="0" fontAlgn="base">
              <a:spcBef>
                <a:spcPct val="0"/>
              </a:spcBef>
              <a:spcAft>
                <a:spcPct val="0"/>
              </a:spcAft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5pPr>
            <a:lvl6pPr marL="1850698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6pPr>
            <a:lvl7pPr marL="2220836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7pPr>
            <a:lvl8pPr marL="2590977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8pPr>
            <a:lvl9pPr marL="2961115" algn="l" defTabSz="740282" rtl="0" eaLnBrk="1" latinLnBrk="0" hangingPunct="1">
              <a:defRPr kumimoji="1" sz="1900" b="1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9pPr>
          </a:lstStyle>
          <a:p>
            <a:pPr>
              <a:defRPr/>
            </a:pPr>
            <a:fld id="{EA8BF869-3F95-4F0C-9CA7-13B866056516}" type="slidenum">
              <a:rPr lang="en-US" altLang="zh-TW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21</a:t>
            </a:fld>
            <a:endParaRPr lang="en-US" altLang="zh-TW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0466608"/>
              </p:ext>
            </p:extLst>
          </p:nvPr>
        </p:nvGraphicFramePr>
        <p:xfrm>
          <a:off x="251520" y="935584"/>
          <a:ext cx="8496945" cy="3384667"/>
        </p:xfrm>
        <a:graphic>
          <a:graphicData uri="http://schemas.openxmlformats.org/drawingml/2006/table">
            <a:tbl>
              <a:tblPr/>
              <a:tblGrid>
                <a:gridCol w="1167208">
                  <a:extLst>
                    <a:ext uri="{9D8B030D-6E8A-4147-A177-3AD203B41FA5}">
                      <a16:colId xmlns:a16="http://schemas.microsoft.com/office/drawing/2014/main" xmlns="" val="3268777583"/>
                    </a:ext>
                  </a:extLst>
                </a:gridCol>
                <a:gridCol w="849016">
                  <a:extLst>
                    <a:ext uri="{9D8B030D-6E8A-4147-A177-3AD203B41FA5}">
                      <a16:colId xmlns:a16="http://schemas.microsoft.com/office/drawing/2014/main" xmlns="" val="585146091"/>
                    </a:ext>
                  </a:extLst>
                </a:gridCol>
                <a:gridCol w="372607">
                  <a:extLst>
                    <a:ext uri="{9D8B030D-6E8A-4147-A177-3AD203B41FA5}">
                      <a16:colId xmlns:a16="http://schemas.microsoft.com/office/drawing/2014/main" xmlns="" val="543002402"/>
                    </a:ext>
                  </a:extLst>
                </a:gridCol>
                <a:gridCol w="851529">
                  <a:extLst>
                    <a:ext uri="{9D8B030D-6E8A-4147-A177-3AD203B41FA5}">
                      <a16:colId xmlns:a16="http://schemas.microsoft.com/office/drawing/2014/main" xmlns="" val="3486047084"/>
                    </a:ext>
                  </a:extLst>
                </a:gridCol>
                <a:gridCol w="370094">
                  <a:extLst>
                    <a:ext uri="{9D8B030D-6E8A-4147-A177-3AD203B41FA5}">
                      <a16:colId xmlns:a16="http://schemas.microsoft.com/office/drawing/2014/main" xmlns="" val="3825157009"/>
                    </a:ext>
                  </a:extLst>
                </a:gridCol>
                <a:gridCol w="854042">
                  <a:extLst>
                    <a:ext uri="{9D8B030D-6E8A-4147-A177-3AD203B41FA5}">
                      <a16:colId xmlns:a16="http://schemas.microsoft.com/office/drawing/2014/main" xmlns="" val="2787196498"/>
                    </a:ext>
                  </a:extLst>
                </a:gridCol>
                <a:gridCol w="367580">
                  <a:extLst>
                    <a:ext uri="{9D8B030D-6E8A-4147-A177-3AD203B41FA5}">
                      <a16:colId xmlns:a16="http://schemas.microsoft.com/office/drawing/2014/main" xmlns="" val="2726991242"/>
                    </a:ext>
                  </a:extLst>
                </a:gridCol>
                <a:gridCol w="856556">
                  <a:extLst>
                    <a:ext uri="{9D8B030D-6E8A-4147-A177-3AD203B41FA5}">
                      <a16:colId xmlns:a16="http://schemas.microsoft.com/office/drawing/2014/main" xmlns="" val="2320149858"/>
                    </a:ext>
                  </a:extLst>
                </a:gridCol>
                <a:gridCol w="365067">
                  <a:extLst>
                    <a:ext uri="{9D8B030D-6E8A-4147-A177-3AD203B41FA5}">
                      <a16:colId xmlns:a16="http://schemas.microsoft.com/office/drawing/2014/main" xmlns="" val="3476471024"/>
                    </a:ext>
                  </a:extLst>
                </a:gridCol>
                <a:gridCol w="859069">
                  <a:extLst>
                    <a:ext uri="{9D8B030D-6E8A-4147-A177-3AD203B41FA5}">
                      <a16:colId xmlns:a16="http://schemas.microsoft.com/office/drawing/2014/main" xmlns="" val="2125929076"/>
                    </a:ext>
                  </a:extLst>
                </a:gridCol>
                <a:gridCol w="362554">
                  <a:extLst>
                    <a:ext uri="{9D8B030D-6E8A-4147-A177-3AD203B41FA5}">
                      <a16:colId xmlns:a16="http://schemas.microsoft.com/office/drawing/2014/main" xmlns="" val="1168869560"/>
                    </a:ext>
                  </a:extLst>
                </a:gridCol>
                <a:gridCol w="861582">
                  <a:extLst>
                    <a:ext uri="{9D8B030D-6E8A-4147-A177-3AD203B41FA5}">
                      <a16:colId xmlns:a16="http://schemas.microsoft.com/office/drawing/2014/main" xmlns="" val="794564537"/>
                    </a:ext>
                  </a:extLst>
                </a:gridCol>
                <a:gridCol w="360041">
                  <a:extLst>
                    <a:ext uri="{9D8B030D-6E8A-4147-A177-3AD203B41FA5}">
                      <a16:colId xmlns:a16="http://schemas.microsoft.com/office/drawing/2014/main" xmlns="" val="1631890285"/>
                    </a:ext>
                  </a:extLst>
                </a:gridCol>
              </a:tblGrid>
              <a:tr h="250947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 目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108</a:t>
                      </a:r>
                      <a:r>
                        <a:rPr lang="zh-TW" altLang="en-US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109</a:t>
                      </a:r>
                      <a:r>
                        <a:rPr lang="zh-TW" altLang="en-US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110</a:t>
                      </a:r>
                      <a:r>
                        <a:rPr lang="zh-TW" altLang="en-US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  <a:r>
                        <a:rPr lang="zh-TW" altLang="en-US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</a:t>
                      </a:r>
                      <a:r>
                        <a:rPr lang="zh-TW" altLang="en-US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 dirty="0" smtClean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</a:t>
                      </a:r>
                      <a:r>
                        <a:rPr lang="zh-TW" altLang="en-US" sz="1200" b="1" i="0" u="none" strike="noStrike" dirty="0" smtClean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altLang="zh-TW" sz="1200" b="1" i="0" u="none" strike="noStrike" dirty="0" smtClean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Q3</a:t>
                      </a:r>
                      <a:endParaRPr lang="en-US" sz="1200" b="1" i="0" u="none" strike="noStrike" dirty="0">
                        <a:solidFill>
                          <a:srgbClr val="F2F2F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85120370"/>
                  </a:ext>
                </a:extLst>
              </a:tr>
              <a:tr h="25094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營業收入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1,730,832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1,455,835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2,040,556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1,998,723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1,324,276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1,394,711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27103304"/>
                  </a:ext>
                </a:extLst>
              </a:tr>
              <a:tr h="25094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營業成本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1,473,915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85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1,240,925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85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1,669,146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82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1,636,480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82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1,085,424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82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1,039,451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74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48574455"/>
                  </a:ext>
                </a:extLst>
              </a:tr>
              <a:tr h="25094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營業毛利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256,917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214,910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371,410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362,243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238,852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355,260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26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45106743"/>
                  </a:ext>
                </a:extLst>
              </a:tr>
              <a:tr h="25094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營業費用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252,847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211,523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238,465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277,396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229,360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200,362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49384905"/>
                  </a:ext>
                </a:extLst>
              </a:tr>
              <a:tr h="25094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營業利益</a:t>
                      </a: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損失</a:t>
                      </a: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4,070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3,387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132,945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84,847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9,492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154,898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94924807"/>
                  </a:ext>
                </a:extLst>
              </a:tr>
              <a:tr h="25094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營業外收</a:t>
                      </a:r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</a:t>
                      </a:r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   </a:t>
                      </a:r>
                      <a:endParaRPr lang="zh-TW" altLang="en-US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49,797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-29,453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-28,375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87,550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-4,771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21,442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68483224"/>
                  </a:ext>
                </a:extLst>
              </a:tr>
              <a:tr h="25094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稅前淨利</a:t>
                      </a:r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損</a:t>
                      </a:r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200" b="0" i="0" u="none" strike="noStrike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53,867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-26,066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-2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104,570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172,397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4,721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176,340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2122015"/>
                  </a:ext>
                </a:extLst>
              </a:tr>
              <a:tr h="25094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所得稅費用</a:t>
                      </a:r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利益</a:t>
                      </a:r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200" b="0" i="0" u="none" strike="noStrike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12,314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-13,682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-1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17,796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41,740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-3,607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35,488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40404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en-US" altLang="zh-TW" sz="1200" b="0" i="0" u="none" strike="noStrike" dirty="0">
                        <a:solidFill>
                          <a:srgbClr val="40404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42607653"/>
                  </a:ext>
                </a:extLst>
              </a:tr>
              <a:tr h="25094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稅後淨利</a:t>
                      </a:r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損</a:t>
                      </a:r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2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41,553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-12,384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-1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86,774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130,657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8,328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140,852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5726509"/>
                  </a:ext>
                </a:extLst>
              </a:tr>
              <a:tr h="25094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基本每</a:t>
                      </a:r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</a:t>
                      </a:r>
                      <a:r>
                        <a:rPr lang="zh-TW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盈餘</a:t>
                      </a:r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0.8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-0.24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1.67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2.26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0.13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2.15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89255572"/>
                  </a:ext>
                </a:extLst>
              </a:tr>
              <a:tr h="25094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銷售組數</a:t>
                      </a:r>
                      <a:r>
                        <a:rPr lang="en-US" altLang="zh-TW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千組</a:t>
                      </a:r>
                      <a:r>
                        <a:rPr lang="en-US" altLang="zh-TW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200" b="1" i="0" u="none" strike="noStrike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13,490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11,186</a:t>
                      </a:r>
                      <a:endParaRPr lang="en-US" altLang="zh-TW" sz="1200" b="1" i="0" u="none" strike="noStrike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14,333</a:t>
                      </a:r>
                      <a:endParaRPr lang="en-US" altLang="zh-TW" sz="1200" b="1" i="0" u="none" strike="noStrike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11,424</a:t>
                      </a:r>
                      <a:endParaRPr lang="en-US" altLang="zh-TW" sz="1200" b="1" i="0" u="none" strike="noStrike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6,923</a:t>
                      </a:r>
                      <a:endParaRPr lang="en-US" altLang="zh-TW" sz="1200" b="1" i="0" u="none" strike="noStrike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6,700</a:t>
                      </a:r>
                      <a:endParaRPr lang="en-US" altLang="zh-TW" sz="1200" b="1" i="0" u="none" strike="noStrike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3600303"/>
                  </a:ext>
                </a:extLst>
              </a:tr>
              <a:tr h="25094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平均</a:t>
                      </a:r>
                      <a:r>
                        <a:rPr lang="zh-TW" altLang="en-US" sz="12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銷售單價</a:t>
                      </a:r>
                      <a:r>
                        <a:rPr lang="en-US" altLang="zh-TW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ASP(</a:t>
                      </a:r>
                      <a:r>
                        <a:rPr lang="zh-TW" altLang="en-US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r>
                        <a:rPr lang="en-US" altLang="zh-TW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200" b="1" i="0" u="none" strike="noStrike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128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129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1" i="0" u="none" strike="noStrike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140</a:t>
                      </a:r>
                      <a:endParaRPr lang="en-US" altLang="zh-TW" sz="1200" b="1" i="0" u="none" strike="noStrike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170</a:t>
                      </a:r>
                      <a:endParaRPr lang="en-US" altLang="zh-TW" sz="1200" b="1" i="0" u="none" strike="noStrike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186</a:t>
                      </a:r>
                      <a:endParaRPr lang="en-US" altLang="zh-TW" sz="1200" b="1" i="0" u="none" strike="noStrike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199</a:t>
                      </a:r>
                      <a:endParaRPr lang="en-US" altLang="zh-TW" sz="1200" b="1" i="0" u="none" strike="noStrike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7543" marR="7543" marT="75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B3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828905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9325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lobal Icon, HD Png Download , Transparent Png Image - PNGitem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318" y="1203598"/>
            <a:ext cx="2647363" cy="2543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8BF869-3F95-4F0C-9CA7-13B866056516}" type="slidenum">
              <a:rPr lang="en-US" altLang="zh-TW" smtClean="0"/>
              <a:pPr>
                <a:defRPr/>
              </a:pPr>
              <a:t>22</a:t>
            </a:fld>
            <a:endParaRPr lang="en-US" altLang="zh-TW" dirty="0"/>
          </a:p>
        </p:txBody>
      </p:sp>
      <p:pic>
        <p:nvPicPr>
          <p:cNvPr id="16" name="Picture 27" descr="ki-blkred15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46418" y="3343781"/>
            <a:ext cx="2725372" cy="298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4140" name="Picture 12" descr="https://cdn.evbuc.com/eventlogos/94566343/snapon.jpg">
            <a:hlinkClick r:id="rId5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0694" b="32958"/>
          <a:stretch/>
        </p:blipFill>
        <p:spPr bwMode="auto">
          <a:xfrm>
            <a:off x="5455911" y="922774"/>
            <a:ext cx="1634690" cy="298353"/>
          </a:xfrm>
          <a:prstGeom prst="rect">
            <a:avLst/>
          </a:prstGeom>
          <a:noFill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35100" y="1559996"/>
            <a:ext cx="1431013" cy="372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3" descr="C:\Users\saledept12\Desktop\831_logo_99be758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981" y="3593502"/>
            <a:ext cx="1106219" cy="29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933035" y="4822118"/>
            <a:ext cx="221217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Frutiger 47LightCn"/>
                <a:ea typeface="微軟正黑體" panose="020B0604030504040204" pitchFamily="34" charset="-120"/>
              </a:rPr>
              <a:t>以上</a:t>
            </a:r>
            <a:r>
              <a:rPr lang="en-US" altLang="zh-TW" sz="8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Frutiger 47LightCn"/>
                <a:ea typeface="微軟正黑體" panose="020B0604030504040204" pitchFamily="34" charset="-120"/>
              </a:rPr>
              <a:t>logo</a:t>
            </a:r>
            <a:r>
              <a:rPr lang="zh-TW" altLang="en-US" sz="8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Frutiger 47LightCn"/>
                <a:ea typeface="微軟正黑體" panose="020B0604030504040204" pitchFamily="34" charset="-120"/>
              </a:rPr>
              <a:t>涉及專利</a:t>
            </a:r>
            <a:r>
              <a:rPr lang="en-US" altLang="zh-TW" sz="8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Frutiger 47LightCn"/>
                <a:ea typeface="微軟正黑體" panose="020B0604030504040204" pitchFamily="34" charset="-120"/>
              </a:rPr>
              <a:t>, </a:t>
            </a:r>
            <a:r>
              <a:rPr lang="zh-TW" altLang="en-US" sz="8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Frutiger 47LightCn"/>
                <a:ea typeface="微軟正黑體" panose="020B0604030504040204" pitchFamily="34" charset="-120"/>
              </a:rPr>
              <a:t>僅內部使用不可外傳</a:t>
            </a:r>
          </a:p>
        </p:txBody>
      </p:sp>
      <p:pic>
        <p:nvPicPr>
          <p:cNvPr id="2052" name="Picture 4" descr="File:Stanley Black &amp; Decker Logo.svg - 维基百科，自由的百科全书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954" y="2957815"/>
            <a:ext cx="2211858" cy="297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Quanta Computer Logo - 廣 達 Logo, HD Png Download , Transparent Png Image -  PNGitem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99110" y="2785445"/>
            <a:ext cx="1846752" cy="398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研華股份有限公司– 數位製造與創新技術聯盟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680" y="4310199"/>
            <a:ext cx="1561278" cy="444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utoShape 14" descr="File:Whirlpool Corporation Logo (as of 2017).svg - 維基百科，自由的百科全書"/>
          <p:cNvSpPr>
            <a:spLocks noChangeAspect="1" noChangeArrowheads="1"/>
          </p:cNvSpPr>
          <p:nvPr/>
        </p:nvSpPr>
        <p:spPr bwMode="auto">
          <a:xfrm>
            <a:off x="424961" y="120254"/>
            <a:ext cx="281354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2" name="AutoShape 16" descr="File:Whirlpool Corporation Logo (as of 2017).svg - 維基百科，自由的百科全書"/>
          <p:cNvSpPr>
            <a:spLocks noChangeAspect="1" noChangeArrowheads="1"/>
          </p:cNvSpPr>
          <p:nvPr/>
        </p:nvSpPr>
        <p:spPr bwMode="auto">
          <a:xfrm>
            <a:off x="565638" y="234554"/>
            <a:ext cx="281354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2069" name="Picture 21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7445" y="2005566"/>
            <a:ext cx="1162810" cy="298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AutoShape 23" descr="SuperMicro Computer Vector Logo - Download Free SVG Icon | Worldvectorlogo"/>
          <p:cNvSpPr>
            <a:spLocks noChangeAspect="1" noChangeArrowheads="1"/>
          </p:cNvSpPr>
          <p:nvPr/>
        </p:nvSpPr>
        <p:spPr bwMode="auto">
          <a:xfrm>
            <a:off x="987669" y="744030"/>
            <a:ext cx="259082" cy="210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2072" name="Picture 24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433" y="2525427"/>
            <a:ext cx="1804333" cy="298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4" name="Picture 26" descr="Microsoft Azure - 羽昇國際股份有限公司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87" b="23785"/>
          <a:stretch/>
        </p:blipFill>
        <p:spPr bwMode="auto">
          <a:xfrm>
            <a:off x="1865273" y="1367482"/>
            <a:ext cx="1924402" cy="357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6" name="Picture 28" descr="鴻海科技集團- 维基百科，自由的百科全书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55" b="34322"/>
          <a:stretch/>
        </p:blipFill>
        <p:spPr bwMode="auto">
          <a:xfrm>
            <a:off x="1542457" y="3207732"/>
            <a:ext cx="1901968" cy="332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8" name="Picture 30" descr="File:Electrolux 2015.svg - 维基百科，自由的百科全书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5739" y="4419098"/>
            <a:ext cx="1601430" cy="29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3" name="Picture 35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4835" y="3800325"/>
            <a:ext cx="1547755" cy="27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5" name="Picture 37" descr="Fisher &amp; Paykel – Logos Download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780" y="2504767"/>
            <a:ext cx="1706334" cy="29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7" name="Picture 39" descr="Panasonic-Logo-Free-Transparent-PNG-Download-PNGkey | SKP Brand Rubber  Products"/>
          <p:cNvPicPr>
            <a:picLocks noChangeAspect="1" noChangeArrowheads="1"/>
          </p:cNvPicPr>
          <p:nvPr/>
        </p:nvPicPr>
        <p:blipFill>
          <a:blip r:embed="rId19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9182" y="4053122"/>
            <a:ext cx="1152801" cy="32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9" name="Picture 41" descr="File:Wiwynn NAME Blue Green.svg - 維基百科，自由的百科全書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2457" y="2109933"/>
            <a:ext cx="1424303" cy="38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1" name="Picture 43" descr="File:Häfele GmbH &amp; Co KG Logo.svg - Wikimedia Commons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3669" y="4237699"/>
            <a:ext cx="1558278" cy="279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3" name="Picture 45" descr="File:Amazon logo.svg - Wikipedia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518" y="1842975"/>
            <a:ext cx="1217248" cy="29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5" name="Picture 47" descr="Hand Tools &amp; Automotive Tools | Franchise Business Opportunities | Matco  Tools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52" b="15106"/>
          <a:stretch/>
        </p:blipFill>
        <p:spPr bwMode="auto">
          <a:xfrm>
            <a:off x="4262867" y="3607552"/>
            <a:ext cx="1778029" cy="372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189085" y="541370"/>
            <a:ext cx="28233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solidFill>
                  <a:srgbClr val="99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南俊最終產品應用戶</a:t>
            </a:r>
            <a:r>
              <a:rPr lang="zh-TW" altLang="en-US" sz="2000" dirty="0">
                <a:solidFill>
                  <a:srgbClr val="99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群</a:t>
            </a:r>
          </a:p>
        </p:txBody>
      </p:sp>
      <p:cxnSp>
        <p:nvCxnSpPr>
          <p:cNvPr id="7" name="直線接點 6"/>
          <p:cNvCxnSpPr/>
          <p:nvPr/>
        </p:nvCxnSpPr>
        <p:spPr bwMode="auto">
          <a:xfrm>
            <a:off x="413340" y="1327439"/>
            <a:ext cx="914400" cy="914400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9" name="圖片 28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631973" y="3920276"/>
            <a:ext cx="748638" cy="323849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712165" y="1282925"/>
            <a:ext cx="1760129" cy="270159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672992" y="3984921"/>
            <a:ext cx="1147962" cy="261366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090601" y="4092526"/>
            <a:ext cx="1624589" cy="495448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36993" y="4351025"/>
            <a:ext cx="999033" cy="365148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2053397" y="846261"/>
            <a:ext cx="1612341" cy="533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225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2305759"/>
            <a:ext cx="9144000" cy="33800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anchor="ctr"/>
          <a:lstStyle/>
          <a:p>
            <a:pPr algn="ctr">
              <a:defRPr/>
            </a:pPr>
            <a:endParaRPr kumimoji="0" lang="zh-CN" altLang="en-US" sz="2400" b="0" dirty="0">
              <a:solidFill>
                <a:srgbClr val="FFFF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917" y="-431954"/>
            <a:ext cx="3342688" cy="7215165"/>
          </a:xfrm>
          <a:prstGeom prst="rect">
            <a:avLst/>
          </a:prstGeom>
          <a:noFill/>
          <a:effectLst>
            <a:outerShdw blurRad="165100" dist="76200" dir="1200000" algn="tl" rotWithShape="0">
              <a:prstClr val="black">
                <a:alpha val="10000"/>
              </a:prstClr>
            </a:outerShdw>
          </a:effectLst>
        </p:spPr>
        <p:txBody>
          <a:bodyPr wrap="none" lIns="74030" tIns="37013" rIns="74030" bIns="37013">
            <a:spAutoFit/>
          </a:bodyPr>
          <a:lstStyle/>
          <a:p>
            <a:pPr>
              <a:defRPr/>
            </a:pPr>
            <a:r>
              <a:rPr kumimoji="0" lang="en-US" altLang="zh-CN" sz="46400" b="0" dirty="0">
                <a:solidFill>
                  <a:srgbClr val="FFFFFF"/>
                </a:solidFill>
                <a:latin typeface="Impact" pitchFamily="34" charset="0"/>
                <a:ea typeface="Microsoft YaHei" pitchFamily="34" charset="-122"/>
              </a:rPr>
              <a:t>5</a:t>
            </a:r>
            <a:endParaRPr kumimoji="0" lang="zh-CN" altLang="en-US" sz="46400" b="0" dirty="0">
              <a:solidFill>
                <a:srgbClr val="FFFFFF"/>
              </a:solidFill>
              <a:latin typeface="Impact" pitchFamily="34" charset="0"/>
              <a:ea typeface="Microsoft YaHei" pitchFamily="34" charset="-122"/>
            </a:endParaRPr>
          </a:p>
        </p:txBody>
      </p:sp>
      <p:sp>
        <p:nvSpPr>
          <p:cNvPr id="62469" name="矩形 2"/>
          <p:cNvSpPr>
            <a:spLocks noChangeArrowheads="1"/>
          </p:cNvSpPr>
          <p:nvPr/>
        </p:nvSpPr>
        <p:spPr bwMode="auto">
          <a:xfrm>
            <a:off x="6866177" y="1691102"/>
            <a:ext cx="1891970" cy="67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4030" tIns="37013" rIns="74030" bIns="37013">
            <a:spAutoFit/>
          </a:bodyPr>
          <a:lstStyle/>
          <a:p>
            <a:pPr algn="r"/>
            <a:r>
              <a:rPr kumimoji="0" lang="zh-TW" altLang="en-US" sz="3900" b="0" dirty="0" smtClean="0">
                <a:solidFill>
                  <a:srgbClr val="FFFFFF"/>
                </a:solidFill>
                <a:latin typeface="Impact" pitchFamily="34" charset="0"/>
                <a:ea typeface="Microsoft YaHei" pitchFamily="34" charset="-122"/>
              </a:rPr>
              <a:t>公司</a:t>
            </a:r>
            <a:r>
              <a:rPr kumimoji="0" lang="en-US" altLang="zh-TW" sz="3900" b="0" dirty="0" smtClean="0">
                <a:solidFill>
                  <a:srgbClr val="FFFFFF"/>
                </a:solidFill>
                <a:latin typeface="Impact" pitchFamily="34" charset="0"/>
                <a:ea typeface="Microsoft YaHei" pitchFamily="34" charset="-122"/>
              </a:rPr>
              <a:t>ESG</a:t>
            </a:r>
            <a:endParaRPr kumimoji="0" lang="zh-CN" altLang="en-US" sz="3900" b="0" dirty="0">
              <a:solidFill>
                <a:srgbClr val="FFFFFF"/>
              </a:solidFill>
              <a:latin typeface="Impact" pitchFamily="34" charset="0"/>
              <a:ea typeface="Microsoft YaHei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群組 50">
            <a:extLst>
              <a:ext uri="{FF2B5EF4-FFF2-40B4-BE49-F238E27FC236}">
                <a16:creationId xmlns:a16="http://schemas.microsoft.com/office/drawing/2014/main" xmlns="" id="{B6001F65-E427-448D-9B2E-651BBBA6ABA3}"/>
              </a:ext>
            </a:extLst>
          </p:cNvPr>
          <p:cNvGrpSpPr/>
          <p:nvPr/>
        </p:nvGrpSpPr>
        <p:grpSpPr>
          <a:xfrm>
            <a:off x="3119069" y="1317269"/>
            <a:ext cx="2980685" cy="2579611"/>
            <a:chOff x="9450388" y="1520825"/>
            <a:chExt cx="827088" cy="828675"/>
          </a:xfrm>
        </p:grpSpPr>
        <p:sp>
          <p:nvSpPr>
            <p:cNvPr id="80" name="Freeform 31">
              <a:extLst>
                <a:ext uri="{FF2B5EF4-FFF2-40B4-BE49-F238E27FC236}">
                  <a16:creationId xmlns:a16="http://schemas.microsoft.com/office/drawing/2014/main" xmlns="" id="{B46C0A08-A699-4976-9541-97C1ECED0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44126" y="1790700"/>
              <a:ext cx="133350" cy="290513"/>
            </a:xfrm>
            <a:custGeom>
              <a:avLst/>
              <a:gdLst>
                <a:gd name="T0" fmla="*/ 75 w 83"/>
                <a:gd name="T1" fmla="*/ 82 h 181"/>
                <a:gd name="T2" fmla="*/ 67 w 83"/>
                <a:gd name="T3" fmla="*/ 88 h 181"/>
                <a:gd name="T4" fmla="*/ 37 w 83"/>
                <a:gd name="T5" fmla="*/ 88 h 181"/>
                <a:gd name="T6" fmla="*/ 37 w 83"/>
                <a:gd name="T7" fmla="*/ 0 h 181"/>
                <a:gd name="T8" fmla="*/ 0 w 83"/>
                <a:gd name="T9" fmla="*/ 16 h 181"/>
                <a:gd name="T10" fmla="*/ 0 w 83"/>
                <a:gd name="T11" fmla="*/ 165 h 181"/>
                <a:gd name="T12" fmla="*/ 37 w 83"/>
                <a:gd name="T13" fmla="*/ 181 h 181"/>
                <a:gd name="T14" fmla="*/ 37 w 83"/>
                <a:gd name="T15" fmla="*/ 93 h 181"/>
                <a:gd name="T16" fmla="*/ 67 w 83"/>
                <a:gd name="T17" fmla="*/ 93 h 181"/>
                <a:gd name="T18" fmla="*/ 75 w 83"/>
                <a:gd name="T19" fmla="*/ 99 h 181"/>
                <a:gd name="T20" fmla="*/ 83 w 83"/>
                <a:gd name="T21" fmla="*/ 90 h 181"/>
                <a:gd name="T22" fmla="*/ 75 w 83"/>
                <a:gd name="T23" fmla="*/ 8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181">
                  <a:moveTo>
                    <a:pt x="75" y="82"/>
                  </a:moveTo>
                  <a:cubicBezTo>
                    <a:pt x="71" y="82"/>
                    <a:pt x="68" y="85"/>
                    <a:pt x="67" y="88"/>
                  </a:cubicBezTo>
                  <a:cubicBezTo>
                    <a:pt x="37" y="88"/>
                    <a:pt x="37" y="88"/>
                    <a:pt x="37" y="88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37" y="181"/>
                    <a:pt x="37" y="181"/>
                    <a:pt x="37" y="181"/>
                  </a:cubicBezTo>
                  <a:cubicBezTo>
                    <a:pt x="37" y="93"/>
                    <a:pt x="37" y="93"/>
                    <a:pt x="37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8" y="96"/>
                    <a:pt x="71" y="99"/>
                    <a:pt x="75" y="99"/>
                  </a:cubicBezTo>
                  <a:cubicBezTo>
                    <a:pt x="79" y="99"/>
                    <a:pt x="83" y="95"/>
                    <a:pt x="83" y="90"/>
                  </a:cubicBezTo>
                  <a:cubicBezTo>
                    <a:pt x="83" y="86"/>
                    <a:pt x="79" y="82"/>
                    <a:pt x="75" y="82"/>
                  </a:cubicBezTo>
                  <a:close/>
                </a:path>
              </a:pathLst>
            </a:custGeom>
            <a:solidFill>
              <a:srgbClr val="6D20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  <p:sp>
          <p:nvSpPr>
            <p:cNvPr id="81" name="Freeform 32">
              <a:extLst>
                <a:ext uri="{FF2B5EF4-FFF2-40B4-BE49-F238E27FC236}">
                  <a16:creationId xmlns:a16="http://schemas.microsoft.com/office/drawing/2014/main" xmlns="" id="{4F586E75-CF1A-47C0-ABCE-180F41DE6313}"/>
                </a:ext>
              </a:extLst>
            </p:cNvPr>
            <p:cNvSpPr>
              <a:spLocks/>
            </p:cNvSpPr>
            <p:nvPr/>
          </p:nvSpPr>
          <p:spPr bwMode="auto">
            <a:xfrm>
              <a:off x="9710738" y="1520825"/>
              <a:ext cx="288925" cy="123825"/>
            </a:xfrm>
            <a:custGeom>
              <a:avLst/>
              <a:gdLst>
                <a:gd name="T0" fmla="*/ 92 w 180"/>
                <a:gd name="T1" fmla="*/ 41 h 78"/>
                <a:gd name="T2" fmla="*/ 92 w 180"/>
                <a:gd name="T3" fmla="*/ 17 h 78"/>
                <a:gd name="T4" fmla="*/ 98 w 180"/>
                <a:gd name="T5" fmla="*/ 9 h 78"/>
                <a:gd name="T6" fmla="*/ 90 w 180"/>
                <a:gd name="T7" fmla="*/ 0 h 78"/>
                <a:gd name="T8" fmla="*/ 81 w 180"/>
                <a:gd name="T9" fmla="*/ 9 h 78"/>
                <a:gd name="T10" fmla="*/ 87 w 180"/>
                <a:gd name="T11" fmla="*/ 17 h 78"/>
                <a:gd name="T12" fmla="*/ 87 w 180"/>
                <a:gd name="T13" fmla="*/ 41 h 78"/>
                <a:gd name="T14" fmla="*/ 0 w 180"/>
                <a:gd name="T15" fmla="*/ 41 h 78"/>
                <a:gd name="T16" fmla="*/ 15 w 180"/>
                <a:gd name="T17" fmla="*/ 78 h 78"/>
                <a:gd name="T18" fmla="*/ 164 w 180"/>
                <a:gd name="T19" fmla="*/ 78 h 78"/>
                <a:gd name="T20" fmla="*/ 180 w 180"/>
                <a:gd name="T21" fmla="*/ 41 h 78"/>
                <a:gd name="T22" fmla="*/ 92 w 180"/>
                <a:gd name="T23" fmla="*/ 4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0" h="78">
                  <a:moveTo>
                    <a:pt x="92" y="41"/>
                  </a:moveTo>
                  <a:cubicBezTo>
                    <a:pt x="92" y="17"/>
                    <a:pt x="92" y="17"/>
                    <a:pt x="92" y="17"/>
                  </a:cubicBezTo>
                  <a:cubicBezTo>
                    <a:pt x="96" y="15"/>
                    <a:pt x="98" y="12"/>
                    <a:pt x="98" y="9"/>
                  </a:cubicBezTo>
                  <a:cubicBezTo>
                    <a:pt x="98" y="4"/>
                    <a:pt x="94" y="0"/>
                    <a:pt x="90" y="0"/>
                  </a:cubicBezTo>
                  <a:cubicBezTo>
                    <a:pt x="85" y="0"/>
                    <a:pt x="81" y="4"/>
                    <a:pt x="81" y="9"/>
                  </a:cubicBezTo>
                  <a:cubicBezTo>
                    <a:pt x="81" y="12"/>
                    <a:pt x="84" y="15"/>
                    <a:pt x="87" y="17"/>
                  </a:cubicBezTo>
                  <a:cubicBezTo>
                    <a:pt x="87" y="41"/>
                    <a:pt x="87" y="41"/>
                    <a:pt x="87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15" y="78"/>
                    <a:pt x="15" y="78"/>
                    <a:pt x="15" y="78"/>
                  </a:cubicBezTo>
                  <a:cubicBezTo>
                    <a:pt x="164" y="78"/>
                    <a:pt x="164" y="78"/>
                    <a:pt x="164" y="78"/>
                  </a:cubicBezTo>
                  <a:cubicBezTo>
                    <a:pt x="180" y="41"/>
                    <a:pt x="180" y="41"/>
                    <a:pt x="180" y="41"/>
                  </a:cubicBezTo>
                  <a:lnTo>
                    <a:pt x="92" y="41"/>
                  </a:lnTo>
                  <a:close/>
                </a:path>
              </a:pathLst>
            </a:custGeom>
            <a:solidFill>
              <a:srgbClr val="0033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  <p:sp>
          <p:nvSpPr>
            <p:cNvPr id="82" name="Freeform 33">
              <a:extLst>
                <a:ext uri="{FF2B5EF4-FFF2-40B4-BE49-F238E27FC236}">
                  <a16:creationId xmlns:a16="http://schemas.microsoft.com/office/drawing/2014/main" xmlns="" id="{90EEFE58-E4FD-4A2F-82F2-C0C5358CC554}"/>
                </a:ext>
              </a:extLst>
            </p:cNvPr>
            <p:cNvSpPr>
              <a:spLocks/>
            </p:cNvSpPr>
            <p:nvPr/>
          </p:nvSpPr>
          <p:spPr bwMode="auto">
            <a:xfrm>
              <a:off x="9974263" y="1585913"/>
              <a:ext cx="230188" cy="230188"/>
            </a:xfrm>
            <a:custGeom>
              <a:avLst/>
              <a:gdLst>
                <a:gd name="T0" fmla="*/ 84 w 143"/>
                <a:gd name="T1" fmla="*/ 68 h 143"/>
                <a:gd name="T2" fmla="*/ 104 w 143"/>
                <a:gd name="T3" fmla="*/ 48 h 143"/>
                <a:gd name="T4" fmla="*/ 113 w 143"/>
                <a:gd name="T5" fmla="*/ 46 h 143"/>
                <a:gd name="T6" fmla="*/ 113 w 143"/>
                <a:gd name="T7" fmla="*/ 35 h 143"/>
                <a:gd name="T8" fmla="*/ 102 w 143"/>
                <a:gd name="T9" fmla="*/ 35 h 143"/>
                <a:gd name="T10" fmla="*/ 100 w 143"/>
                <a:gd name="T11" fmla="*/ 44 h 143"/>
                <a:gd name="T12" fmla="*/ 80 w 143"/>
                <a:gd name="T13" fmla="*/ 65 h 143"/>
                <a:gd name="T14" fmla="*/ 15 w 143"/>
                <a:gd name="T15" fmla="*/ 0 h 143"/>
                <a:gd name="T16" fmla="*/ 0 w 143"/>
                <a:gd name="T17" fmla="*/ 37 h 143"/>
                <a:gd name="T18" fmla="*/ 106 w 143"/>
                <a:gd name="T19" fmla="*/ 143 h 143"/>
                <a:gd name="T20" fmla="*/ 143 w 143"/>
                <a:gd name="T21" fmla="*/ 128 h 143"/>
                <a:gd name="T22" fmla="*/ 84 w 143"/>
                <a:gd name="T23" fmla="*/ 68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3" h="143">
                  <a:moveTo>
                    <a:pt x="84" y="68"/>
                  </a:moveTo>
                  <a:cubicBezTo>
                    <a:pt x="104" y="48"/>
                    <a:pt x="104" y="48"/>
                    <a:pt x="104" y="48"/>
                  </a:cubicBezTo>
                  <a:cubicBezTo>
                    <a:pt x="107" y="50"/>
                    <a:pt x="111" y="49"/>
                    <a:pt x="113" y="46"/>
                  </a:cubicBezTo>
                  <a:cubicBezTo>
                    <a:pt x="117" y="43"/>
                    <a:pt x="117" y="38"/>
                    <a:pt x="113" y="35"/>
                  </a:cubicBezTo>
                  <a:cubicBezTo>
                    <a:pt x="110" y="32"/>
                    <a:pt x="105" y="32"/>
                    <a:pt x="102" y="35"/>
                  </a:cubicBezTo>
                  <a:cubicBezTo>
                    <a:pt x="99" y="38"/>
                    <a:pt x="99" y="41"/>
                    <a:pt x="100" y="44"/>
                  </a:cubicBezTo>
                  <a:cubicBezTo>
                    <a:pt x="80" y="65"/>
                    <a:pt x="80" y="65"/>
                    <a:pt x="80" y="65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106" y="143"/>
                    <a:pt x="106" y="143"/>
                    <a:pt x="106" y="143"/>
                  </a:cubicBezTo>
                  <a:cubicBezTo>
                    <a:pt x="143" y="128"/>
                    <a:pt x="143" y="128"/>
                    <a:pt x="143" y="128"/>
                  </a:cubicBezTo>
                  <a:lnTo>
                    <a:pt x="84" y="68"/>
                  </a:lnTo>
                  <a:close/>
                </a:path>
              </a:pathLst>
            </a:custGeom>
            <a:solidFill>
              <a:srgbClr val="0091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  <p:sp>
          <p:nvSpPr>
            <p:cNvPr id="83" name="Freeform 34">
              <a:extLst>
                <a:ext uri="{FF2B5EF4-FFF2-40B4-BE49-F238E27FC236}">
                  <a16:creationId xmlns:a16="http://schemas.microsoft.com/office/drawing/2014/main" xmlns="" id="{79056543-12C3-45C9-83CD-2268DEDCE8E7}"/>
                </a:ext>
              </a:extLst>
            </p:cNvPr>
            <p:cNvSpPr>
              <a:spLocks/>
            </p:cNvSpPr>
            <p:nvPr/>
          </p:nvSpPr>
          <p:spPr bwMode="auto">
            <a:xfrm>
              <a:off x="9504363" y="1585913"/>
              <a:ext cx="230188" cy="230188"/>
            </a:xfrm>
            <a:custGeom>
              <a:avLst/>
              <a:gdLst>
                <a:gd name="T0" fmla="*/ 127 w 143"/>
                <a:gd name="T1" fmla="*/ 0 h 143"/>
                <a:gd name="T2" fmla="*/ 69 w 143"/>
                <a:gd name="T3" fmla="*/ 59 h 143"/>
                <a:gd name="T4" fmla="*/ 54 w 143"/>
                <a:gd name="T5" fmla="*/ 44 h 143"/>
                <a:gd name="T6" fmla="*/ 53 w 143"/>
                <a:gd name="T7" fmla="*/ 35 h 143"/>
                <a:gd name="T8" fmla="*/ 41 w 143"/>
                <a:gd name="T9" fmla="*/ 35 h 143"/>
                <a:gd name="T10" fmla="*/ 41 w 143"/>
                <a:gd name="T11" fmla="*/ 46 h 143"/>
                <a:gd name="T12" fmla="*/ 51 w 143"/>
                <a:gd name="T13" fmla="*/ 48 h 143"/>
                <a:gd name="T14" fmla="*/ 65 w 143"/>
                <a:gd name="T15" fmla="*/ 62 h 143"/>
                <a:gd name="T16" fmla="*/ 0 w 143"/>
                <a:gd name="T17" fmla="*/ 128 h 143"/>
                <a:gd name="T18" fmla="*/ 37 w 143"/>
                <a:gd name="T19" fmla="*/ 143 h 143"/>
                <a:gd name="T20" fmla="*/ 143 w 143"/>
                <a:gd name="T21" fmla="*/ 37 h 143"/>
                <a:gd name="T22" fmla="*/ 127 w 143"/>
                <a:gd name="T23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3" h="143">
                  <a:moveTo>
                    <a:pt x="127" y="0"/>
                  </a:moveTo>
                  <a:cubicBezTo>
                    <a:pt x="69" y="59"/>
                    <a:pt x="69" y="59"/>
                    <a:pt x="69" y="59"/>
                  </a:cubicBezTo>
                  <a:cubicBezTo>
                    <a:pt x="54" y="44"/>
                    <a:pt x="54" y="44"/>
                    <a:pt x="54" y="44"/>
                  </a:cubicBezTo>
                  <a:cubicBezTo>
                    <a:pt x="56" y="41"/>
                    <a:pt x="55" y="38"/>
                    <a:pt x="53" y="35"/>
                  </a:cubicBezTo>
                  <a:cubicBezTo>
                    <a:pt x="50" y="32"/>
                    <a:pt x="44" y="32"/>
                    <a:pt x="41" y="35"/>
                  </a:cubicBezTo>
                  <a:cubicBezTo>
                    <a:pt x="38" y="38"/>
                    <a:pt x="38" y="43"/>
                    <a:pt x="41" y="46"/>
                  </a:cubicBezTo>
                  <a:cubicBezTo>
                    <a:pt x="44" y="49"/>
                    <a:pt x="48" y="50"/>
                    <a:pt x="51" y="48"/>
                  </a:cubicBezTo>
                  <a:cubicBezTo>
                    <a:pt x="65" y="62"/>
                    <a:pt x="65" y="62"/>
                    <a:pt x="65" y="62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37" y="143"/>
                    <a:pt x="37" y="143"/>
                    <a:pt x="37" y="143"/>
                  </a:cubicBezTo>
                  <a:cubicBezTo>
                    <a:pt x="143" y="37"/>
                    <a:pt x="143" y="37"/>
                    <a:pt x="143" y="37"/>
                  </a:cubicBezTo>
                  <a:lnTo>
                    <a:pt x="127" y="0"/>
                  </a:lnTo>
                  <a:close/>
                </a:path>
              </a:pathLst>
            </a:custGeom>
            <a:solidFill>
              <a:srgbClr val="C60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  <p:sp>
          <p:nvSpPr>
            <p:cNvPr id="84" name="Freeform 35">
              <a:extLst>
                <a:ext uri="{FF2B5EF4-FFF2-40B4-BE49-F238E27FC236}">
                  <a16:creationId xmlns:a16="http://schemas.microsoft.com/office/drawing/2014/main" xmlns="" id="{E03EF0D5-8C93-487E-9A4B-51DAEE813BDC}"/>
                </a:ext>
              </a:extLst>
            </p:cNvPr>
            <p:cNvSpPr>
              <a:spLocks/>
            </p:cNvSpPr>
            <p:nvPr/>
          </p:nvSpPr>
          <p:spPr bwMode="auto">
            <a:xfrm>
              <a:off x="9710738" y="2225675"/>
              <a:ext cx="288925" cy="123825"/>
            </a:xfrm>
            <a:custGeom>
              <a:avLst/>
              <a:gdLst>
                <a:gd name="T0" fmla="*/ 92 w 180"/>
                <a:gd name="T1" fmla="*/ 61 h 77"/>
                <a:gd name="T2" fmla="*/ 92 w 180"/>
                <a:gd name="T3" fmla="*/ 37 h 77"/>
                <a:gd name="T4" fmla="*/ 180 w 180"/>
                <a:gd name="T5" fmla="*/ 37 h 77"/>
                <a:gd name="T6" fmla="*/ 164 w 180"/>
                <a:gd name="T7" fmla="*/ 0 h 77"/>
                <a:gd name="T8" fmla="*/ 15 w 180"/>
                <a:gd name="T9" fmla="*/ 0 h 77"/>
                <a:gd name="T10" fmla="*/ 0 w 180"/>
                <a:gd name="T11" fmla="*/ 37 h 77"/>
                <a:gd name="T12" fmla="*/ 87 w 180"/>
                <a:gd name="T13" fmla="*/ 37 h 77"/>
                <a:gd name="T14" fmla="*/ 87 w 180"/>
                <a:gd name="T15" fmla="*/ 61 h 77"/>
                <a:gd name="T16" fmla="*/ 81 w 180"/>
                <a:gd name="T17" fmla="*/ 68 h 77"/>
                <a:gd name="T18" fmla="*/ 90 w 180"/>
                <a:gd name="T19" fmla="*/ 77 h 77"/>
                <a:gd name="T20" fmla="*/ 98 w 180"/>
                <a:gd name="T21" fmla="*/ 68 h 77"/>
                <a:gd name="T22" fmla="*/ 92 w 180"/>
                <a:gd name="T23" fmla="*/ 61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0" h="77">
                  <a:moveTo>
                    <a:pt x="92" y="61"/>
                  </a:moveTo>
                  <a:cubicBezTo>
                    <a:pt x="92" y="37"/>
                    <a:pt x="92" y="37"/>
                    <a:pt x="92" y="37"/>
                  </a:cubicBezTo>
                  <a:cubicBezTo>
                    <a:pt x="180" y="37"/>
                    <a:pt x="180" y="37"/>
                    <a:pt x="180" y="37"/>
                  </a:cubicBezTo>
                  <a:cubicBezTo>
                    <a:pt x="164" y="0"/>
                    <a:pt x="164" y="0"/>
                    <a:pt x="164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87" y="37"/>
                    <a:pt x="87" y="37"/>
                    <a:pt x="87" y="37"/>
                  </a:cubicBezTo>
                  <a:cubicBezTo>
                    <a:pt x="87" y="61"/>
                    <a:pt x="87" y="61"/>
                    <a:pt x="87" y="61"/>
                  </a:cubicBezTo>
                  <a:cubicBezTo>
                    <a:pt x="84" y="62"/>
                    <a:pt x="81" y="65"/>
                    <a:pt x="81" y="68"/>
                  </a:cubicBezTo>
                  <a:cubicBezTo>
                    <a:pt x="81" y="73"/>
                    <a:pt x="85" y="77"/>
                    <a:pt x="90" y="77"/>
                  </a:cubicBezTo>
                  <a:cubicBezTo>
                    <a:pt x="94" y="77"/>
                    <a:pt x="98" y="73"/>
                    <a:pt x="98" y="68"/>
                  </a:cubicBezTo>
                  <a:cubicBezTo>
                    <a:pt x="98" y="65"/>
                    <a:pt x="96" y="62"/>
                    <a:pt x="92" y="61"/>
                  </a:cubicBezTo>
                  <a:close/>
                </a:path>
              </a:pathLst>
            </a:custGeom>
            <a:solidFill>
              <a:srgbClr val="00A3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  <p:sp>
          <p:nvSpPr>
            <p:cNvPr id="85" name="Freeform 36">
              <a:extLst>
                <a:ext uri="{FF2B5EF4-FFF2-40B4-BE49-F238E27FC236}">
                  <a16:creationId xmlns:a16="http://schemas.microsoft.com/office/drawing/2014/main" xmlns="" id="{6FEAFC62-01A5-4CDB-B536-6E9981EC17AF}"/>
                </a:ext>
              </a:extLst>
            </p:cNvPr>
            <p:cNvSpPr>
              <a:spLocks/>
            </p:cNvSpPr>
            <p:nvPr/>
          </p:nvSpPr>
          <p:spPr bwMode="auto">
            <a:xfrm>
              <a:off x="9974263" y="2055813"/>
              <a:ext cx="230188" cy="228600"/>
            </a:xfrm>
            <a:custGeom>
              <a:avLst/>
              <a:gdLst>
                <a:gd name="T0" fmla="*/ 104 w 143"/>
                <a:gd name="T1" fmla="*/ 94 h 143"/>
                <a:gd name="T2" fmla="*/ 84 w 143"/>
                <a:gd name="T3" fmla="*/ 74 h 143"/>
                <a:gd name="T4" fmla="*/ 143 w 143"/>
                <a:gd name="T5" fmla="*/ 16 h 143"/>
                <a:gd name="T6" fmla="*/ 106 w 143"/>
                <a:gd name="T7" fmla="*/ 0 h 143"/>
                <a:gd name="T8" fmla="*/ 0 w 143"/>
                <a:gd name="T9" fmla="*/ 106 h 143"/>
                <a:gd name="T10" fmla="*/ 15 w 143"/>
                <a:gd name="T11" fmla="*/ 143 h 143"/>
                <a:gd name="T12" fmla="*/ 81 w 143"/>
                <a:gd name="T13" fmla="*/ 78 h 143"/>
                <a:gd name="T14" fmla="*/ 100 w 143"/>
                <a:gd name="T15" fmla="*/ 98 h 143"/>
                <a:gd name="T16" fmla="*/ 102 w 143"/>
                <a:gd name="T17" fmla="*/ 107 h 143"/>
                <a:gd name="T18" fmla="*/ 113 w 143"/>
                <a:gd name="T19" fmla="*/ 107 h 143"/>
                <a:gd name="T20" fmla="*/ 113 w 143"/>
                <a:gd name="T21" fmla="*/ 96 h 143"/>
                <a:gd name="T22" fmla="*/ 104 w 143"/>
                <a:gd name="T23" fmla="*/ 94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3" h="143">
                  <a:moveTo>
                    <a:pt x="104" y="94"/>
                  </a:moveTo>
                  <a:cubicBezTo>
                    <a:pt x="84" y="74"/>
                    <a:pt x="84" y="74"/>
                    <a:pt x="84" y="74"/>
                  </a:cubicBezTo>
                  <a:cubicBezTo>
                    <a:pt x="143" y="16"/>
                    <a:pt x="143" y="16"/>
                    <a:pt x="143" y="16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15" y="143"/>
                    <a:pt x="15" y="143"/>
                    <a:pt x="15" y="143"/>
                  </a:cubicBezTo>
                  <a:cubicBezTo>
                    <a:pt x="81" y="78"/>
                    <a:pt x="81" y="78"/>
                    <a:pt x="81" y="78"/>
                  </a:cubicBezTo>
                  <a:cubicBezTo>
                    <a:pt x="100" y="98"/>
                    <a:pt x="100" y="98"/>
                    <a:pt x="100" y="98"/>
                  </a:cubicBezTo>
                  <a:cubicBezTo>
                    <a:pt x="99" y="101"/>
                    <a:pt x="99" y="105"/>
                    <a:pt x="102" y="107"/>
                  </a:cubicBezTo>
                  <a:cubicBezTo>
                    <a:pt x="105" y="110"/>
                    <a:pt x="110" y="110"/>
                    <a:pt x="113" y="107"/>
                  </a:cubicBezTo>
                  <a:cubicBezTo>
                    <a:pt x="117" y="104"/>
                    <a:pt x="117" y="99"/>
                    <a:pt x="113" y="96"/>
                  </a:cubicBezTo>
                  <a:cubicBezTo>
                    <a:pt x="111" y="93"/>
                    <a:pt x="107" y="92"/>
                    <a:pt x="104" y="94"/>
                  </a:cubicBezTo>
                  <a:close/>
                </a:path>
              </a:pathLst>
            </a:custGeom>
            <a:solidFill>
              <a:srgbClr val="005E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  <p:sp>
          <p:nvSpPr>
            <p:cNvPr id="86" name="Freeform 37">
              <a:extLst>
                <a:ext uri="{FF2B5EF4-FFF2-40B4-BE49-F238E27FC236}">
                  <a16:creationId xmlns:a16="http://schemas.microsoft.com/office/drawing/2014/main" xmlns="" id="{F7E2FEE1-46C8-41E3-9CB1-D0F46133E233}"/>
                </a:ext>
              </a:extLst>
            </p:cNvPr>
            <p:cNvSpPr>
              <a:spLocks/>
            </p:cNvSpPr>
            <p:nvPr/>
          </p:nvSpPr>
          <p:spPr bwMode="auto">
            <a:xfrm>
              <a:off x="9504363" y="2055813"/>
              <a:ext cx="230188" cy="228600"/>
            </a:xfrm>
            <a:custGeom>
              <a:avLst/>
              <a:gdLst>
                <a:gd name="T0" fmla="*/ 127 w 143"/>
                <a:gd name="T1" fmla="*/ 143 h 143"/>
                <a:gd name="T2" fmla="*/ 143 w 143"/>
                <a:gd name="T3" fmla="*/ 106 h 143"/>
                <a:gd name="T4" fmla="*/ 37 w 143"/>
                <a:gd name="T5" fmla="*/ 0 h 143"/>
                <a:gd name="T6" fmla="*/ 0 w 143"/>
                <a:gd name="T7" fmla="*/ 16 h 143"/>
                <a:gd name="T8" fmla="*/ 64 w 143"/>
                <a:gd name="T9" fmla="*/ 80 h 143"/>
                <a:gd name="T10" fmla="*/ 51 w 143"/>
                <a:gd name="T11" fmla="*/ 94 h 143"/>
                <a:gd name="T12" fmla="*/ 41 w 143"/>
                <a:gd name="T13" fmla="*/ 96 h 143"/>
                <a:gd name="T14" fmla="*/ 41 w 143"/>
                <a:gd name="T15" fmla="*/ 107 h 143"/>
                <a:gd name="T16" fmla="*/ 53 w 143"/>
                <a:gd name="T17" fmla="*/ 107 h 143"/>
                <a:gd name="T18" fmla="*/ 54 w 143"/>
                <a:gd name="T19" fmla="*/ 98 h 143"/>
                <a:gd name="T20" fmla="*/ 68 w 143"/>
                <a:gd name="T21" fmla="*/ 84 h 143"/>
                <a:gd name="T22" fmla="*/ 127 w 143"/>
                <a:gd name="T2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3" h="143">
                  <a:moveTo>
                    <a:pt x="127" y="143"/>
                  </a:moveTo>
                  <a:cubicBezTo>
                    <a:pt x="143" y="106"/>
                    <a:pt x="143" y="106"/>
                    <a:pt x="143" y="106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64" y="80"/>
                    <a:pt x="64" y="80"/>
                    <a:pt x="64" y="80"/>
                  </a:cubicBezTo>
                  <a:cubicBezTo>
                    <a:pt x="51" y="94"/>
                    <a:pt x="51" y="94"/>
                    <a:pt x="51" y="94"/>
                  </a:cubicBezTo>
                  <a:cubicBezTo>
                    <a:pt x="48" y="92"/>
                    <a:pt x="44" y="93"/>
                    <a:pt x="41" y="96"/>
                  </a:cubicBezTo>
                  <a:cubicBezTo>
                    <a:pt x="38" y="99"/>
                    <a:pt x="38" y="104"/>
                    <a:pt x="41" y="107"/>
                  </a:cubicBezTo>
                  <a:cubicBezTo>
                    <a:pt x="44" y="110"/>
                    <a:pt x="50" y="110"/>
                    <a:pt x="53" y="107"/>
                  </a:cubicBezTo>
                  <a:cubicBezTo>
                    <a:pt x="55" y="105"/>
                    <a:pt x="56" y="101"/>
                    <a:pt x="54" y="98"/>
                  </a:cubicBezTo>
                  <a:cubicBezTo>
                    <a:pt x="68" y="84"/>
                    <a:pt x="68" y="84"/>
                    <a:pt x="68" y="84"/>
                  </a:cubicBezTo>
                  <a:lnTo>
                    <a:pt x="127" y="143"/>
                  </a:lnTo>
                  <a:close/>
                </a:path>
              </a:pathLst>
            </a:custGeom>
            <a:solidFill>
              <a:srgbClr val="EAA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  <p:sp>
          <p:nvSpPr>
            <p:cNvPr id="87" name="Freeform 38">
              <a:extLst>
                <a:ext uri="{FF2B5EF4-FFF2-40B4-BE49-F238E27FC236}">
                  <a16:creationId xmlns:a16="http://schemas.microsoft.com/office/drawing/2014/main" xmlns="" id="{C74BB3D0-98E0-4FE6-86B7-CDDDE8CF40EB}"/>
                </a:ext>
              </a:extLst>
            </p:cNvPr>
            <p:cNvSpPr>
              <a:spLocks/>
            </p:cNvSpPr>
            <p:nvPr/>
          </p:nvSpPr>
          <p:spPr bwMode="auto">
            <a:xfrm>
              <a:off x="9450388" y="1790700"/>
              <a:ext cx="114300" cy="290513"/>
            </a:xfrm>
            <a:custGeom>
              <a:avLst/>
              <a:gdLst>
                <a:gd name="T0" fmla="*/ 34 w 71"/>
                <a:gd name="T1" fmla="*/ 0 h 181"/>
                <a:gd name="T2" fmla="*/ 34 w 71"/>
                <a:gd name="T3" fmla="*/ 88 h 181"/>
                <a:gd name="T4" fmla="*/ 16 w 71"/>
                <a:gd name="T5" fmla="*/ 88 h 181"/>
                <a:gd name="T6" fmla="*/ 8 w 71"/>
                <a:gd name="T7" fmla="*/ 82 h 181"/>
                <a:gd name="T8" fmla="*/ 0 w 71"/>
                <a:gd name="T9" fmla="*/ 90 h 181"/>
                <a:gd name="T10" fmla="*/ 8 w 71"/>
                <a:gd name="T11" fmla="*/ 99 h 181"/>
                <a:gd name="T12" fmla="*/ 16 w 71"/>
                <a:gd name="T13" fmla="*/ 93 h 181"/>
                <a:gd name="T14" fmla="*/ 34 w 71"/>
                <a:gd name="T15" fmla="*/ 93 h 181"/>
                <a:gd name="T16" fmla="*/ 34 w 71"/>
                <a:gd name="T17" fmla="*/ 181 h 181"/>
                <a:gd name="T18" fmla="*/ 71 w 71"/>
                <a:gd name="T19" fmla="*/ 165 h 181"/>
                <a:gd name="T20" fmla="*/ 71 w 71"/>
                <a:gd name="T21" fmla="*/ 16 h 181"/>
                <a:gd name="T22" fmla="*/ 34 w 71"/>
                <a:gd name="T23" fmla="*/ 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1" h="181">
                  <a:moveTo>
                    <a:pt x="34" y="0"/>
                  </a:moveTo>
                  <a:cubicBezTo>
                    <a:pt x="34" y="88"/>
                    <a:pt x="34" y="88"/>
                    <a:pt x="34" y="88"/>
                  </a:cubicBezTo>
                  <a:cubicBezTo>
                    <a:pt x="16" y="88"/>
                    <a:pt x="16" y="88"/>
                    <a:pt x="16" y="88"/>
                  </a:cubicBezTo>
                  <a:cubicBezTo>
                    <a:pt x="15" y="85"/>
                    <a:pt x="12" y="82"/>
                    <a:pt x="8" y="82"/>
                  </a:cubicBezTo>
                  <a:cubicBezTo>
                    <a:pt x="3" y="82"/>
                    <a:pt x="0" y="86"/>
                    <a:pt x="0" y="90"/>
                  </a:cubicBezTo>
                  <a:cubicBezTo>
                    <a:pt x="0" y="95"/>
                    <a:pt x="3" y="99"/>
                    <a:pt x="8" y="99"/>
                  </a:cubicBezTo>
                  <a:cubicBezTo>
                    <a:pt x="12" y="99"/>
                    <a:pt x="15" y="96"/>
                    <a:pt x="16" y="93"/>
                  </a:cubicBezTo>
                  <a:cubicBezTo>
                    <a:pt x="34" y="93"/>
                    <a:pt x="34" y="93"/>
                    <a:pt x="34" y="93"/>
                  </a:cubicBezTo>
                  <a:cubicBezTo>
                    <a:pt x="34" y="181"/>
                    <a:pt x="34" y="181"/>
                    <a:pt x="34" y="181"/>
                  </a:cubicBezTo>
                  <a:cubicBezTo>
                    <a:pt x="71" y="165"/>
                    <a:pt x="71" y="165"/>
                    <a:pt x="71" y="165"/>
                  </a:cubicBezTo>
                  <a:cubicBezTo>
                    <a:pt x="71" y="16"/>
                    <a:pt x="71" y="16"/>
                    <a:pt x="71" y="16"/>
                  </a:cubicBezTo>
                  <a:lnTo>
                    <a:pt x="34" y="0"/>
                  </a:lnTo>
                  <a:close/>
                </a:path>
              </a:pathLst>
            </a:custGeom>
            <a:solidFill>
              <a:srgbClr val="43B0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0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</p:grpSp>
      <p:sp>
        <p:nvSpPr>
          <p:cNvPr id="52" name="矩形 51">
            <a:extLst>
              <a:ext uri="{FF2B5EF4-FFF2-40B4-BE49-F238E27FC236}">
                <a16:creationId xmlns:a16="http://schemas.microsoft.com/office/drawing/2014/main" xmlns="" id="{CE9D90FE-0092-491D-98CA-1071063663DC}"/>
              </a:ext>
            </a:extLst>
          </p:cNvPr>
          <p:cNvSpPr/>
          <p:nvPr/>
        </p:nvSpPr>
        <p:spPr>
          <a:xfrm>
            <a:off x="6516216" y="2433250"/>
            <a:ext cx="182302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i="0" u="none" strike="noStrike" kern="0" cap="none" spc="0" normalizeH="0" baseline="0" noProof="0" dirty="0">
                <a:ln>
                  <a:noFill/>
                </a:ln>
                <a:solidFill>
                  <a:srgbClr val="470A68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使用綠能綠電 </a:t>
            </a:r>
            <a:endParaRPr kumimoji="0" lang="en-US" altLang="zh-TW" sz="1200" i="0" u="none" strike="noStrike" kern="0" cap="none" spc="0" normalizeH="0" baseline="0" noProof="0" dirty="0">
              <a:ln>
                <a:noFill/>
              </a:ln>
              <a:solidFill>
                <a:srgbClr val="470A68"/>
              </a:solidFill>
              <a:effectLst/>
              <a:uLnTx/>
              <a:uFillTx/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xmlns="" id="{363524A0-302C-46E6-A07B-15ABBBB69BE5}"/>
              </a:ext>
            </a:extLst>
          </p:cNvPr>
          <p:cNvSpPr txBox="1"/>
          <p:nvPr/>
        </p:nvSpPr>
        <p:spPr>
          <a:xfrm>
            <a:off x="6516262" y="2696611"/>
            <a:ext cx="1810967" cy="694978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marL="228600" marR="0" lvl="0" indent="-22860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zh-TW" altLang="en-US" sz="1100" i="0" u="none" strike="noStrike" kern="0" cap="none" spc="0" normalizeH="0" baseline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屋頂</a:t>
            </a:r>
            <a:r>
              <a:rPr kumimoji="0" lang="zh-TW" altLang="en-US" sz="11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加裝太陽能板</a:t>
            </a:r>
            <a:endParaRPr kumimoji="0" lang="en-US" altLang="zh-TW" sz="1100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Frutiger 47LightCn"/>
              <a:ea typeface="微軟正黑體" panose="020B0604030504040204" pitchFamily="34" charset="-120"/>
            </a:endParaRPr>
          </a:p>
          <a:p>
            <a:pPr marL="228600" marR="0" lvl="0" indent="-22860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zh-TW" altLang="en-US" sz="11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廠內加</a:t>
            </a:r>
            <a:r>
              <a:rPr kumimoji="0" lang="zh-TW" altLang="en-US" sz="1100" i="0" u="none" strike="noStrike" kern="0" cap="none" spc="0" normalizeH="0" baseline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裝吊頂</a:t>
            </a:r>
            <a:r>
              <a:rPr kumimoji="0" lang="zh-TW" altLang="en-US" sz="11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風扇</a:t>
            </a:r>
          </a:p>
        </p:txBody>
      </p:sp>
      <p:cxnSp>
        <p:nvCxnSpPr>
          <p:cNvPr id="54" name="直線接點 53">
            <a:extLst>
              <a:ext uri="{FF2B5EF4-FFF2-40B4-BE49-F238E27FC236}">
                <a16:creationId xmlns:a16="http://schemas.microsoft.com/office/drawing/2014/main" xmlns="" id="{5C9B885D-CA02-4444-AC9B-AE3A8090E268}"/>
              </a:ext>
            </a:extLst>
          </p:cNvPr>
          <p:cNvCxnSpPr/>
          <p:nvPr/>
        </p:nvCxnSpPr>
        <p:spPr>
          <a:xfrm>
            <a:off x="6590944" y="2693192"/>
            <a:ext cx="1392437" cy="0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</p:cxnSp>
      <p:sp>
        <p:nvSpPr>
          <p:cNvPr id="55" name="矩形 54">
            <a:extLst>
              <a:ext uri="{FF2B5EF4-FFF2-40B4-BE49-F238E27FC236}">
                <a16:creationId xmlns:a16="http://schemas.microsoft.com/office/drawing/2014/main" xmlns="" id="{4150C1B8-6375-4D30-9557-C23AE6F04257}"/>
              </a:ext>
            </a:extLst>
          </p:cNvPr>
          <p:cNvSpPr/>
          <p:nvPr/>
        </p:nvSpPr>
        <p:spPr>
          <a:xfrm>
            <a:off x="5817458" y="3515616"/>
            <a:ext cx="182302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i="0" u="none" strike="noStrike" kern="0" cap="none" spc="0" normalizeH="0" baseline="0" noProof="0" dirty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專研不同產品</a:t>
            </a:r>
            <a:endParaRPr kumimoji="0" lang="en-US" altLang="zh-TW" sz="1200" i="0" u="none" strike="noStrike" kern="0" cap="none" spc="0" normalizeH="0" baseline="0" noProof="0" dirty="0">
              <a:ln>
                <a:noFill/>
              </a:ln>
              <a:solidFill>
                <a:srgbClr val="005EB8"/>
              </a:solidFill>
              <a:effectLst/>
              <a:uLnTx/>
              <a:uFillTx/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xmlns="" id="{59CF8D39-7E85-40EC-858D-9F21139BD69D}"/>
              </a:ext>
            </a:extLst>
          </p:cNvPr>
          <p:cNvSpPr txBox="1"/>
          <p:nvPr/>
        </p:nvSpPr>
        <p:spPr>
          <a:xfrm>
            <a:off x="5898626" y="3735746"/>
            <a:ext cx="1913734" cy="564196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marL="228600" marR="0" lvl="0" indent="-22860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zh-TW" altLang="en-US" sz="1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強調產品之使用壽命</a:t>
            </a:r>
            <a:endParaRPr kumimoji="0" lang="en-US" altLang="zh-TW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Frutiger 47LightCn"/>
              <a:ea typeface="微軟正黑體" panose="020B0604030504040204" pitchFamily="34" charset="-120"/>
            </a:endParaRPr>
          </a:p>
          <a:p>
            <a:pPr marL="228600" marR="0" lvl="0" indent="-22860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zh-TW" altLang="en-US" sz="1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減少產品耗損汰換</a:t>
            </a:r>
          </a:p>
        </p:txBody>
      </p:sp>
      <p:cxnSp>
        <p:nvCxnSpPr>
          <p:cNvPr id="57" name="直線接點 56">
            <a:extLst>
              <a:ext uri="{FF2B5EF4-FFF2-40B4-BE49-F238E27FC236}">
                <a16:creationId xmlns:a16="http://schemas.microsoft.com/office/drawing/2014/main" xmlns="" id="{01C1FBD8-A91A-48E9-821B-311E61E890B2}"/>
              </a:ext>
            </a:extLst>
          </p:cNvPr>
          <p:cNvCxnSpPr/>
          <p:nvPr/>
        </p:nvCxnSpPr>
        <p:spPr>
          <a:xfrm>
            <a:off x="5901276" y="3741696"/>
            <a:ext cx="1392437" cy="0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</p:cxnSp>
      <p:sp>
        <p:nvSpPr>
          <p:cNvPr id="58" name="文字方塊 57">
            <a:extLst>
              <a:ext uri="{FF2B5EF4-FFF2-40B4-BE49-F238E27FC236}">
                <a16:creationId xmlns:a16="http://schemas.microsoft.com/office/drawing/2014/main" xmlns="" id="{0CF60174-80BA-4AB4-B84F-D13ACE927396}"/>
              </a:ext>
            </a:extLst>
          </p:cNvPr>
          <p:cNvSpPr txBox="1"/>
          <p:nvPr/>
        </p:nvSpPr>
        <p:spPr>
          <a:xfrm>
            <a:off x="3748004" y="2139702"/>
            <a:ext cx="1753562" cy="998917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執行</a:t>
            </a:r>
            <a:r>
              <a:rPr kumimoji="0" lang="en-US" altLang="zh-TW" sz="36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/>
            </a:r>
            <a:br>
              <a:rPr kumimoji="0" lang="en-US" altLang="zh-TW" sz="36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</a:br>
            <a:r>
              <a:rPr kumimoji="0" lang="en-US" altLang="zh-TW" sz="36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ESG</a:t>
            </a:r>
          </a:p>
        </p:txBody>
      </p:sp>
      <p:grpSp>
        <p:nvGrpSpPr>
          <p:cNvPr id="59" name="群組 58">
            <a:extLst>
              <a:ext uri="{FF2B5EF4-FFF2-40B4-BE49-F238E27FC236}">
                <a16:creationId xmlns:a16="http://schemas.microsoft.com/office/drawing/2014/main" xmlns="" id="{EC4F407E-16D7-4A5B-8C89-2E33B67A5DED}"/>
              </a:ext>
            </a:extLst>
          </p:cNvPr>
          <p:cNvGrpSpPr/>
          <p:nvPr/>
        </p:nvGrpSpPr>
        <p:grpSpPr>
          <a:xfrm>
            <a:off x="1403648" y="2443609"/>
            <a:ext cx="1866049" cy="788503"/>
            <a:chOff x="3992051" y="5127131"/>
            <a:chExt cx="1833300" cy="949816"/>
          </a:xfrm>
        </p:grpSpPr>
        <p:sp>
          <p:nvSpPr>
            <p:cNvPr id="77" name="矩形 76">
              <a:extLst>
                <a:ext uri="{FF2B5EF4-FFF2-40B4-BE49-F238E27FC236}">
                  <a16:creationId xmlns:a16="http://schemas.microsoft.com/office/drawing/2014/main" xmlns="" id="{931A9739-B9D2-49A5-AC63-15541493DC6B}"/>
                </a:ext>
              </a:extLst>
            </p:cNvPr>
            <p:cNvSpPr/>
            <p:nvPr/>
          </p:nvSpPr>
          <p:spPr>
            <a:xfrm>
              <a:off x="3992051" y="5127131"/>
              <a:ext cx="1791035" cy="33366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200" i="0" u="none" strike="noStrike" kern="0" cap="none" spc="0" normalizeH="0" baseline="0" noProof="0" dirty="0">
                  <a:ln>
                    <a:noFill/>
                  </a:ln>
                  <a:solidFill>
                    <a:srgbClr val="009A44"/>
                  </a:solidFill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員工人權</a:t>
              </a:r>
              <a:endParaRPr kumimoji="0" lang="en-US" altLang="zh-TW" sz="1200" i="0" u="none" strike="noStrike" kern="0" cap="none" spc="0" normalizeH="0" baseline="0" noProof="0" dirty="0">
                <a:ln>
                  <a:noFill/>
                </a:ln>
                <a:solidFill>
                  <a:srgbClr val="009A44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  <p:sp>
          <p:nvSpPr>
            <p:cNvPr id="78" name="文字方塊 77">
              <a:extLst>
                <a:ext uri="{FF2B5EF4-FFF2-40B4-BE49-F238E27FC236}">
                  <a16:creationId xmlns:a16="http://schemas.microsoft.com/office/drawing/2014/main" xmlns="" id="{BF16D803-0923-4DF1-9C76-70B9D5818611}"/>
                </a:ext>
              </a:extLst>
            </p:cNvPr>
            <p:cNvSpPr txBox="1"/>
            <p:nvPr/>
          </p:nvSpPr>
          <p:spPr>
            <a:xfrm>
              <a:off x="4046166" y="5442159"/>
              <a:ext cx="1779185" cy="634788"/>
            </a:xfrm>
            <a:prstGeom prst="rect">
              <a:avLst/>
            </a:prstGeom>
            <a:noFill/>
          </p:spPr>
          <p:txBody>
            <a:bodyPr wrap="square" lIns="54610" tIns="54610" rIns="54610" bIns="54610" rtlCol="0">
              <a:noAutofit/>
            </a:bodyPr>
            <a:lstStyle/>
            <a:p>
              <a:pPr marL="228600" marR="0" lvl="0" indent="-22860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kumimoji="0" lang="zh-TW" altLang="en-US" sz="105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提供舒適住宿環境</a:t>
              </a:r>
              <a:endParaRPr kumimoji="0" lang="en-US" altLang="zh-TW" sz="105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  <a:p>
              <a:pPr marL="228600" marR="0" lvl="0" indent="-22860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kumimoji="0" lang="zh-TW" altLang="en-US" sz="12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以優質食材供應伙食</a:t>
              </a:r>
              <a:endParaRPr kumimoji="0" lang="en-US" altLang="zh-TW" sz="1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  <a:p>
              <a:pPr marL="228600" marR="0" lvl="0" indent="-22860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endParaRPr kumimoji="0" lang="zh-TW" altLang="en-US" sz="105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  <p:cxnSp>
          <p:nvCxnSpPr>
            <p:cNvPr id="79" name="直線接點 78">
              <a:extLst>
                <a:ext uri="{FF2B5EF4-FFF2-40B4-BE49-F238E27FC236}">
                  <a16:creationId xmlns:a16="http://schemas.microsoft.com/office/drawing/2014/main" xmlns="" id="{5FA7043A-E2C8-41CB-BBB4-BCBD2C8D668B}"/>
                </a:ext>
              </a:extLst>
            </p:cNvPr>
            <p:cNvCxnSpPr/>
            <p:nvPr/>
          </p:nvCxnSpPr>
          <p:spPr>
            <a:xfrm>
              <a:off x="4082638" y="5427528"/>
              <a:ext cx="1368000" cy="0"/>
            </a:xfrm>
            <a:prstGeom prst="line">
              <a:avLst/>
            </a:prstGeom>
            <a:noFill/>
            <a:ln w="6350" cap="flat" cmpd="sng" algn="ctr">
              <a:solidFill>
                <a:sysClr val="window" lastClr="FFFFFF">
                  <a:lumMod val="65000"/>
                </a:sysClr>
              </a:solidFill>
              <a:prstDash val="solid"/>
              <a:miter lim="800000"/>
            </a:ln>
            <a:effectLst/>
          </p:spPr>
        </p:cxnSp>
      </p:grpSp>
      <p:sp>
        <p:nvSpPr>
          <p:cNvPr id="60" name="矩形 59">
            <a:extLst>
              <a:ext uri="{FF2B5EF4-FFF2-40B4-BE49-F238E27FC236}">
                <a16:creationId xmlns:a16="http://schemas.microsoft.com/office/drawing/2014/main" xmlns="" id="{FC0F019D-6DBD-41C6-8BDF-488906241489}"/>
              </a:ext>
            </a:extLst>
          </p:cNvPr>
          <p:cNvSpPr/>
          <p:nvPr/>
        </p:nvSpPr>
        <p:spPr>
          <a:xfrm>
            <a:off x="6273193" y="1317269"/>
            <a:ext cx="182302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i="0" u="none" strike="noStrike" kern="0" cap="none" spc="0" normalizeH="0" baseline="0" noProof="0" dirty="0">
                <a:ln>
                  <a:noFill/>
                </a:ln>
                <a:solidFill>
                  <a:srgbClr val="0091DA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廢水儲存槽</a:t>
            </a:r>
            <a:endParaRPr kumimoji="0" lang="en-US" altLang="zh-TW" sz="1200" i="0" u="none" strike="noStrike" kern="0" cap="none" spc="0" normalizeH="0" baseline="0" noProof="0" dirty="0">
              <a:ln>
                <a:noFill/>
              </a:ln>
              <a:solidFill>
                <a:srgbClr val="0091DA"/>
              </a:solidFill>
              <a:effectLst/>
              <a:uLnTx/>
              <a:uFillTx/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xmlns="" id="{C7759F26-7AA3-4118-B25C-91278AEC58E3}"/>
              </a:ext>
            </a:extLst>
          </p:cNvPr>
          <p:cNvSpPr txBox="1"/>
          <p:nvPr/>
        </p:nvSpPr>
        <p:spPr>
          <a:xfrm>
            <a:off x="6331602" y="1557978"/>
            <a:ext cx="1764620" cy="581723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marL="228600" marR="0" lvl="0" indent="-22860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zh-TW" altLang="en-US" sz="1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槽壁增厚一倍</a:t>
            </a:r>
            <a:endParaRPr kumimoji="0" lang="en-US" altLang="zh-TW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Frutiger 47LightCn"/>
              <a:ea typeface="微軟正黑體" panose="020B0604030504040204" pitchFamily="34" charset="-120"/>
            </a:endParaRPr>
          </a:p>
          <a:p>
            <a:pPr marL="228600" marR="0" lvl="0" indent="-22860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zh-TW" altLang="en-US" sz="1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採雙層槽壁設計</a:t>
            </a:r>
            <a:endParaRPr kumimoji="0" lang="en-US" altLang="zh-TW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Frutiger 47LightCn"/>
              <a:ea typeface="微軟正黑體" panose="020B0604030504040204" pitchFamily="34" charset="-120"/>
            </a:endParaRPr>
          </a:p>
        </p:txBody>
      </p:sp>
      <p:cxnSp>
        <p:nvCxnSpPr>
          <p:cNvPr id="62" name="直線接點 61">
            <a:extLst>
              <a:ext uri="{FF2B5EF4-FFF2-40B4-BE49-F238E27FC236}">
                <a16:creationId xmlns:a16="http://schemas.microsoft.com/office/drawing/2014/main" xmlns="" id="{BECE67D5-D599-4DCF-BD8A-C3B8FB2666B6}"/>
              </a:ext>
            </a:extLst>
          </p:cNvPr>
          <p:cNvCxnSpPr/>
          <p:nvPr/>
        </p:nvCxnSpPr>
        <p:spPr>
          <a:xfrm>
            <a:off x="6331602" y="1552549"/>
            <a:ext cx="1392437" cy="0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</p:cxnSp>
      <p:sp>
        <p:nvSpPr>
          <p:cNvPr id="63" name="矩形 62">
            <a:extLst>
              <a:ext uri="{FF2B5EF4-FFF2-40B4-BE49-F238E27FC236}">
                <a16:creationId xmlns:a16="http://schemas.microsoft.com/office/drawing/2014/main" xmlns="" id="{00A9BAB7-552C-4BD6-B824-135CAE24D148}"/>
              </a:ext>
            </a:extLst>
          </p:cNvPr>
          <p:cNvSpPr/>
          <p:nvPr/>
        </p:nvSpPr>
        <p:spPr>
          <a:xfrm>
            <a:off x="3697930" y="437503"/>
            <a:ext cx="182302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廢水排放</a:t>
            </a:r>
            <a:endParaRPr kumimoji="0" lang="en-US" altLang="zh-TW" sz="1200" i="0" u="none" strike="noStrike" kern="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64" name="文字方塊 63">
            <a:extLst>
              <a:ext uri="{FF2B5EF4-FFF2-40B4-BE49-F238E27FC236}">
                <a16:creationId xmlns:a16="http://schemas.microsoft.com/office/drawing/2014/main" xmlns="" id="{9016763E-54BF-4E62-8015-EB1ADF41D3BD}"/>
              </a:ext>
            </a:extLst>
          </p:cNvPr>
          <p:cNvSpPr txBox="1"/>
          <p:nvPr/>
        </p:nvSpPr>
        <p:spPr>
          <a:xfrm>
            <a:off x="3697930" y="692412"/>
            <a:ext cx="1522142" cy="511186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marL="228600" marR="0" lvl="0" indent="-2286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zh-TW" altLang="en-US" sz="11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訂立更為嚴格標準</a:t>
            </a:r>
            <a:endParaRPr kumimoji="0" lang="en-US" altLang="zh-TW" sz="1100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Frutiger 47LightCn"/>
              <a:ea typeface="微軟正黑體" panose="020B0604030504040204" pitchFamily="34" charset="-120"/>
            </a:endParaRPr>
          </a:p>
          <a:p>
            <a:pPr marL="228600" marR="0" lvl="0" indent="-2286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zh-TW" altLang="en-US" sz="11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減少廢水</a:t>
            </a:r>
            <a:r>
              <a:rPr kumimoji="0" lang="zh-TW" altLang="en-US" sz="1100" i="0" u="none" strike="noStrike" kern="0" cap="none" spc="0" normalizeH="0" baseline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排放</a:t>
            </a:r>
            <a:endParaRPr kumimoji="0" lang="en-US" altLang="zh-TW" sz="1100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Frutiger 47LightCn"/>
              <a:ea typeface="微軟正黑體" panose="020B0604030504040204" pitchFamily="34" charset="-120"/>
            </a:endParaRPr>
          </a:p>
        </p:txBody>
      </p:sp>
      <p:cxnSp>
        <p:nvCxnSpPr>
          <p:cNvPr id="65" name="直線接點 64">
            <a:extLst>
              <a:ext uri="{FF2B5EF4-FFF2-40B4-BE49-F238E27FC236}">
                <a16:creationId xmlns:a16="http://schemas.microsoft.com/office/drawing/2014/main" xmlns="" id="{764B7658-C557-4330-A4FE-DB38624E6783}"/>
              </a:ext>
            </a:extLst>
          </p:cNvPr>
          <p:cNvCxnSpPr>
            <a:cxnSpLocks/>
          </p:cNvCxnSpPr>
          <p:nvPr/>
        </p:nvCxnSpPr>
        <p:spPr>
          <a:xfrm>
            <a:off x="3775832" y="703786"/>
            <a:ext cx="1549746" cy="0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</p:cxnSp>
      <p:sp>
        <p:nvSpPr>
          <p:cNvPr id="66" name="矩形 65">
            <a:extLst>
              <a:ext uri="{FF2B5EF4-FFF2-40B4-BE49-F238E27FC236}">
                <a16:creationId xmlns:a16="http://schemas.microsoft.com/office/drawing/2014/main" xmlns="" id="{5D128223-944F-420A-979C-8BFE2B40C3DF}"/>
              </a:ext>
            </a:extLst>
          </p:cNvPr>
          <p:cNvSpPr/>
          <p:nvPr/>
        </p:nvSpPr>
        <p:spPr>
          <a:xfrm>
            <a:off x="1741601" y="3523439"/>
            <a:ext cx="153229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i="0" u="none" strike="noStrike" kern="0" cap="none" spc="0" normalizeH="0" baseline="0" noProof="0" dirty="0">
                <a:ln>
                  <a:noFill/>
                </a:ln>
                <a:solidFill>
                  <a:srgbClr val="EAAA00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員工身心健康</a:t>
            </a:r>
            <a:endParaRPr kumimoji="0" lang="en-US" altLang="zh-TW" sz="1200" i="0" u="none" strike="noStrike" kern="0" cap="none" spc="0" normalizeH="0" baseline="0" noProof="0" dirty="0">
              <a:ln>
                <a:noFill/>
              </a:ln>
              <a:solidFill>
                <a:srgbClr val="EAAA00"/>
              </a:solidFill>
              <a:effectLst/>
              <a:uLnTx/>
              <a:uFillTx/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xmlns="" id="{0E8101DD-2E4B-4E27-B07D-04995D0F9583}"/>
              </a:ext>
            </a:extLst>
          </p:cNvPr>
          <p:cNvSpPr txBox="1"/>
          <p:nvPr/>
        </p:nvSpPr>
        <p:spPr>
          <a:xfrm>
            <a:off x="1820063" y="3766587"/>
            <a:ext cx="1813915" cy="644733"/>
          </a:xfrm>
          <a:prstGeom prst="rect">
            <a:avLst/>
          </a:prstGeom>
          <a:noFill/>
        </p:spPr>
        <p:txBody>
          <a:bodyPr wrap="square" lIns="54610" tIns="54610" rIns="54610" bIns="54610" rtlCol="0">
            <a:noAutofit/>
          </a:bodyPr>
          <a:lstStyle/>
          <a:p>
            <a:pPr marL="228600" marR="0" lvl="0" indent="-22860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zh-TW" altLang="en-US" sz="11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舉辦各類講座</a:t>
            </a:r>
            <a:endParaRPr kumimoji="0" lang="en-US" altLang="zh-TW" sz="1100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Frutiger 47LightCn"/>
              <a:ea typeface="微軟正黑體" panose="020B0604030504040204" pitchFamily="34" charset="-120"/>
            </a:endParaRPr>
          </a:p>
          <a:p>
            <a:pPr marL="228600" marR="0" lvl="0" indent="-22860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zh-TW" altLang="en-US" sz="11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rPr>
              <a:t>除工作業務外同時照顧員工身心</a:t>
            </a:r>
          </a:p>
        </p:txBody>
      </p:sp>
      <p:grpSp>
        <p:nvGrpSpPr>
          <p:cNvPr id="68" name="群組 67">
            <a:extLst>
              <a:ext uri="{FF2B5EF4-FFF2-40B4-BE49-F238E27FC236}">
                <a16:creationId xmlns:a16="http://schemas.microsoft.com/office/drawing/2014/main" xmlns="" id="{27D5785C-F6D0-4412-81FF-07EC9513A5B7}"/>
              </a:ext>
            </a:extLst>
          </p:cNvPr>
          <p:cNvGrpSpPr/>
          <p:nvPr/>
        </p:nvGrpSpPr>
        <p:grpSpPr>
          <a:xfrm>
            <a:off x="4051619" y="3973610"/>
            <a:ext cx="2075971" cy="898287"/>
            <a:chOff x="1777724" y="2166575"/>
            <a:chExt cx="2039538" cy="1082060"/>
          </a:xfrm>
        </p:grpSpPr>
        <p:cxnSp>
          <p:nvCxnSpPr>
            <p:cNvPr id="74" name="直線接點 73">
              <a:extLst>
                <a:ext uri="{FF2B5EF4-FFF2-40B4-BE49-F238E27FC236}">
                  <a16:creationId xmlns:a16="http://schemas.microsoft.com/office/drawing/2014/main" xmlns="" id="{EB216E43-2CDA-4A5F-B377-A6BA51155867}"/>
                </a:ext>
              </a:extLst>
            </p:cNvPr>
            <p:cNvCxnSpPr/>
            <p:nvPr/>
          </p:nvCxnSpPr>
          <p:spPr>
            <a:xfrm>
              <a:off x="1867644" y="2466280"/>
              <a:ext cx="1368000" cy="0"/>
            </a:xfrm>
            <a:prstGeom prst="line">
              <a:avLst/>
            </a:prstGeom>
            <a:noFill/>
            <a:ln w="6350" cap="flat" cmpd="sng" algn="ctr">
              <a:solidFill>
                <a:sysClr val="window" lastClr="FFFFFF">
                  <a:lumMod val="65000"/>
                </a:sysClr>
              </a:solidFill>
              <a:prstDash val="solid"/>
              <a:miter lim="800000"/>
            </a:ln>
            <a:effectLst/>
          </p:spPr>
        </p:cxnSp>
        <p:sp>
          <p:nvSpPr>
            <p:cNvPr id="75" name="矩形 74">
              <a:extLst>
                <a:ext uri="{FF2B5EF4-FFF2-40B4-BE49-F238E27FC236}">
                  <a16:creationId xmlns:a16="http://schemas.microsoft.com/office/drawing/2014/main" xmlns="" id="{6DC98240-3916-4844-8516-7F187991C3F4}"/>
                </a:ext>
              </a:extLst>
            </p:cNvPr>
            <p:cNvSpPr/>
            <p:nvPr/>
          </p:nvSpPr>
          <p:spPr>
            <a:xfrm>
              <a:off x="1777724" y="2166575"/>
              <a:ext cx="891783" cy="33366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200" i="0" u="none" strike="noStrike" kern="0" cap="none" spc="0" normalizeH="0" baseline="0" noProof="0" dirty="0">
                  <a:ln>
                    <a:noFill/>
                  </a:ln>
                  <a:solidFill>
                    <a:srgbClr val="00A3A1"/>
                  </a:solidFill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6S </a:t>
              </a:r>
              <a:r>
                <a:rPr kumimoji="0" lang="zh-TW" altLang="en-US" sz="1200" i="0" u="none" strike="noStrike" kern="0" cap="none" spc="0" normalizeH="0" baseline="0" noProof="0" dirty="0">
                  <a:ln>
                    <a:noFill/>
                  </a:ln>
                  <a:solidFill>
                    <a:srgbClr val="00A3A1"/>
                  </a:solidFill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管理</a:t>
              </a:r>
              <a:endParaRPr kumimoji="0" lang="en-US" altLang="zh-TW" sz="1200" i="0" u="none" strike="noStrike" kern="0" cap="none" spc="0" normalizeH="0" baseline="0" noProof="0" dirty="0">
                <a:ln>
                  <a:noFill/>
                </a:ln>
                <a:solidFill>
                  <a:srgbClr val="00A3A1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  <p:sp>
          <p:nvSpPr>
            <p:cNvPr id="76" name="文字方塊 75">
              <a:extLst>
                <a:ext uri="{FF2B5EF4-FFF2-40B4-BE49-F238E27FC236}">
                  <a16:creationId xmlns:a16="http://schemas.microsoft.com/office/drawing/2014/main" xmlns="" id="{523975A7-484F-4483-A262-6C7809DE48E4}"/>
                </a:ext>
              </a:extLst>
            </p:cNvPr>
            <p:cNvSpPr txBox="1"/>
            <p:nvPr/>
          </p:nvSpPr>
          <p:spPr>
            <a:xfrm>
              <a:off x="1809795" y="2488189"/>
              <a:ext cx="2007467" cy="760446"/>
            </a:xfrm>
            <a:prstGeom prst="rect">
              <a:avLst/>
            </a:prstGeom>
            <a:noFill/>
          </p:spPr>
          <p:txBody>
            <a:bodyPr wrap="square" lIns="54610" tIns="54610" rIns="54610" bIns="54610" rtlCol="0">
              <a:noAutofit/>
            </a:bodyPr>
            <a:lstStyle/>
            <a:p>
              <a:pPr marL="228600" marR="0" lvl="0" indent="-22860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kumimoji="0" lang="zh-TW" altLang="en-US" sz="105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創造整潔安全工作環境</a:t>
              </a:r>
              <a:endParaRPr kumimoji="0" lang="en-US" altLang="zh-TW" sz="105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  <a:p>
              <a:pPr marL="228600" marR="0" lvl="0" indent="-22860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kumimoji="0" lang="zh-TW" altLang="en-US" sz="105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用心維護設備延長耐用年限</a:t>
              </a:r>
              <a:endParaRPr kumimoji="0" lang="en-US" altLang="zh-TW" sz="105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</p:grpSp>
      <p:cxnSp>
        <p:nvCxnSpPr>
          <p:cNvPr id="69" name="直線接點 68">
            <a:extLst>
              <a:ext uri="{FF2B5EF4-FFF2-40B4-BE49-F238E27FC236}">
                <a16:creationId xmlns:a16="http://schemas.microsoft.com/office/drawing/2014/main" xmlns="" id="{620CC163-4702-4875-85A8-DD02CCE58135}"/>
              </a:ext>
            </a:extLst>
          </p:cNvPr>
          <p:cNvCxnSpPr/>
          <p:nvPr/>
        </p:nvCxnSpPr>
        <p:spPr>
          <a:xfrm>
            <a:off x="1811527" y="3766587"/>
            <a:ext cx="1392437" cy="0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</a:ln>
          <a:effectLst/>
        </p:spPr>
      </p:cxnSp>
      <p:grpSp>
        <p:nvGrpSpPr>
          <p:cNvPr id="70" name="群組 69">
            <a:extLst>
              <a:ext uri="{FF2B5EF4-FFF2-40B4-BE49-F238E27FC236}">
                <a16:creationId xmlns:a16="http://schemas.microsoft.com/office/drawing/2014/main" xmlns="" id="{92CB6050-8C9D-4110-BF3B-3BB7BCAFCC00}"/>
              </a:ext>
            </a:extLst>
          </p:cNvPr>
          <p:cNvGrpSpPr/>
          <p:nvPr/>
        </p:nvGrpSpPr>
        <p:grpSpPr>
          <a:xfrm>
            <a:off x="1115616" y="774084"/>
            <a:ext cx="2260699" cy="1155413"/>
            <a:chOff x="1307115" y="3023077"/>
            <a:chExt cx="1943572" cy="1391788"/>
          </a:xfrm>
        </p:grpSpPr>
        <p:sp>
          <p:nvSpPr>
            <p:cNvPr id="71" name="矩形 70">
              <a:extLst>
                <a:ext uri="{FF2B5EF4-FFF2-40B4-BE49-F238E27FC236}">
                  <a16:creationId xmlns:a16="http://schemas.microsoft.com/office/drawing/2014/main" xmlns="" id="{44B9AD59-D7B7-475D-B9FD-D4D7E9851677}"/>
                </a:ext>
              </a:extLst>
            </p:cNvPr>
            <p:cNvSpPr/>
            <p:nvPr/>
          </p:nvSpPr>
          <p:spPr>
            <a:xfrm>
              <a:off x="1307115" y="3023077"/>
              <a:ext cx="1406200" cy="33366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200" i="0" u="none" strike="noStrike" kern="0" cap="none" spc="0" normalizeH="0" baseline="0" noProof="0" dirty="0" smtClean="0">
                  <a:ln>
                    <a:noFill/>
                  </a:ln>
                  <a:solidFill>
                    <a:srgbClr val="C6007E"/>
                  </a:solidFill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 社會</a:t>
              </a:r>
              <a:r>
                <a:rPr kumimoji="0" lang="zh-TW" altLang="en-US" sz="1200" i="0" u="none" strike="noStrike" kern="0" cap="none" spc="0" normalizeH="0" baseline="0" noProof="0" dirty="0">
                  <a:ln>
                    <a:noFill/>
                  </a:ln>
                  <a:solidFill>
                    <a:srgbClr val="C6007E"/>
                  </a:solidFill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公益回饋</a:t>
              </a:r>
              <a:endParaRPr kumimoji="0" lang="en-US" altLang="zh-TW" sz="1200" i="0" u="none" strike="noStrike" kern="0" cap="none" spc="0" normalizeH="0" baseline="0" noProof="0" dirty="0">
                <a:ln>
                  <a:noFill/>
                </a:ln>
                <a:solidFill>
                  <a:srgbClr val="C6007E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  <p:sp>
          <p:nvSpPr>
            <p:cNvPr id="72" name="文字方塊 71">
              <a:extLst>
                <a:ext uri="{FF2B5EF4-FFF2-40B4-BE49-F238E27FC236}">
                  <a16:creationId xmlns:a16="http://schemas.microsoft.com/office/drawing/2014/main" xmlns="" id="{F400EF83-FE3C-4653-AFBE-9ED198B9C8EE}"/>
                </a:ext>
              </a:extLst>
            </p:cNvPr>
            <p:cNvSpPr txBox="1"/>
            <p:nvPr/>
          </p:nvSpPr>
          <p:spPr>
            <a:xfrm>
              <a:off x="1346968" y="3299446"/>
              <a:ext cx="1903719" cy="1115419"/>
            </a:xfrm>
            <a:prstGeom prst="rect">
              <a:avLst/>
            </a:prstGeom>
            <a:noFill/>
          </p:spPr>
          <p:txBody>
            <a:bodyPr wrap="square" lIns="54610" tIns="54610" rIns="54610" bIns="54610" rtlCol="0">
              <a:noAutofit/>
            </a:bodyPr>
            <a:lstStyle/>
            <a:p>
              <a:pPr marL="228600" marR="0" lvl="0" indent="-22860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kumimoji="0" lang="zh-TW" altLang="en-US" sz="110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合作提供弱勢族群舒適環境</a:t>
              </a:r>
              <a:endParaRPr kumimoji="0" lang="en-US" altLang="zh-TW" sz="11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  <a:p>
              <a:pPr marL="228600" marR="0" lvl="0" indent="-22860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kumimoji="0" lang="zh-TW" altLang="en-US" sz="1100" i="0" u="none" strike="noStrike" kern="0" cap="none" spc="0" normalizeH="0" baseline="0" noProof="0" dirty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與學校進行產學合作</a:t>
              </a:r>
              <a:endParaRPr kumimoji="0" lang="en-US" altLang="zh-TW" sz="110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  <a:p>
              <a:pPr marL="228600" marR="0" lvl="0" indent="-22860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r>
                <a:rPr kumimoji="0" lang="zh-TW" altLang="en-US" sz="12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認養綠地將綠地維護提供</a:t>
              </a:r>
              <a:r>
                <a:rPr kumimoji="0" lang="en-US" altLang="zh-TW" sz="12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/>
              </a:r>
              <a:br>
                <a:rPr kumimoji="0" lang="en-US" altLang="zh-TW" sz="12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</a:br>
              <a:r>
                <a:rPr kumimoji="0" lang="zh-TW" altLang="en-US" sz="12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Frutiger 47LightCn"/>
                  <a:ea typeface="微軟正黑體" panose="020B0604030504040204" pitchFamily="34" charset="-120"/>
                </a:rPr>
                <a:t>弱勢族群工作機會</a:t>
              </a:r>
              <a:endParaRPr kumimoji="0" lang="en-US" altLang="zh-TW" sz="1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  <a:p>
              <a:pPr marL="228600" marR="0" lvl="0" indent="-22860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endParaRPr kumimoji="0" lang="en-US" altLang="zh-TW" sz="11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  <a:p>
              <a:pPr marL="228600" marR="0" lvl="0" indent="-22860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+mj-lt"/>
                <a:buAutoNum type="arabicParenR"/>
                <a:tabLst/>
                <a:defRPr/>
              </a:pPr>
              <a:endParaRPr kumimoji="0" lang="zh-TW" altLang="en-US" sz="11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utiger 47LightCn"/>
                <a:ea typeface="微軟正黑體" panose="020B0604030504040204" pitchFamily="34" charset="-120"/>
              </a:endParaRPr>
            </a:p>
          </p:txBody>
        </p:sp>
        <p:cxnSp>
          <p:nvCxnSpPr>
            <p:cNvPr id="73" name="直線接點 72">
              <a:extLst>
                <a:ext uri="{FF2B5EF4-FFF2-40B4-BE49-F238E27FC236}">
                  <a16:creationId xmlns:a16="http://schemas.microsoft.com/office/drawing/2014/main" xmlns="" id="{25B74576-5681-4534-AA2B-FDEA50A4A8BD}"/>
                </a:ext>
              </a:extLst>
            </p:cNvPr>
            <p:cNvCxnSpPr/>
            <p:nvPr/>
          </p:nvCxnSpPr>
          <p:spPr>
            <a:xfrm>
              <a:off x="1400243" y="3343831"/>
              <a:ext cx="1368000" cy="0"/>
            </a:xfrm>
            <a:prstGeom prst="line">
              <a:avLst/>
            </a:prstGeom>
            <a:noFill/>
            <a:ln w="6350" cap="flat" cmpd="sng" algn="ctr">
              <a:solidFill>
                <a:sysClr val="window" lastClr="FFFFFF">
                  <a:lumMod val="65000"/>
                </a:sysClr>
              </a:solidFill>
              <a:prstDash val="solid"/>
              <a:miter lim="800000"/>
            </a:ln>
            <a:effectLst/>
          </p:spPr>
        </p:cxnSp>
      </p:grp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0491B-034E-4F70-AD5B-DE35EB5D301C}" type="slidenum">
              <a:rPr lang="en-US" altLang="zh-TW" smtClean="0">
                <a:solidFill>
                  <a:srgbClr val="FFFFFF"/>
                </a:solidFill>
              </a:rPr>
              <a:pPr/>
              <a:t>24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274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0491B-034E-4F70-AD5B-DE35EB5D301C}" type="slidenum">
              <a:rPr lang="en-US" altLang="zh-TW" smtClean="0">
                <a:solidFill>
                  <a:srgbClr val="FFFFFF"/>
                </a:solidFill>
              </a:rPr>
              <a:pPr/>
              <a:t>25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3491880" y="483518"/>
            <a:ext cx="4464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環境保護</a:t>
            </a:r>
            <a:r>
              <a:rPr lang="en-US" altLang="zh-TW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(E, Environmental)</a:t>
            </a:r>
            <a:endParaRPr lang="zh-TW" altLang="en-US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74" y="483518"/>
            <a:ext cx="2424635" cy="13631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923678"/>
            <a:ext cx="2405337" cy="13522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1" y="3338521"/>
            <a:ext cx="2405337" cy="13522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文字方塊 2"/>
          <p:cNvSpPr txBox="1"/>
          <p:nvPr/>
        </p:nvSpPr>
        <p:spPr>
          <a:xfrm>
            <a:off x="2987824" y="987574"/>
            <a:ext cx="5976664" cy="3585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已取得</a:t>
            </a:r>
            <a:r>
              <a:rPr lang="en-US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ISO14001:2015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環境管理系統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認證。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已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於</a:t>
            </a:r>
            <a:r>
              <a:rPr lang="en-US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2022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07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月份加入台灣氣候聯盟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，接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軌國際氣候倡議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組織，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設定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供應鏈執行溫室氣體盤查與減碳承諾目標。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計劃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取得</a:t>
            </a:r>
            <a:r>
              <a:rPr lang="en-US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ISO 14064 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溫室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氣體排放系統驗證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zh-TW" sz="16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雲科二廠表面處理課設置製程廢水回收再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使用，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回收率達</a:t>
            </a:r>
            <a:r>
              <a:rPr lang="en-US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70%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zh-TW" sz="16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雲科一二廠設置太陽能發電系統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，減少</a:t>
            </a:r>
            <a:r>
              <a:rPr lang="en-US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3,006,938kg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碳排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量。</a:t>
            </a:r>
            <a:endParaRPr lang="zh-TW" altLang="zh-TW" sz="16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雲科二廠表面處理課設置有害性污泥減量處置設備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，污泥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減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量達</a:t>
            </a:r>
            <a:r>
              <a:rPr lang="en-US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67%</a:t>
            </a:r>
            <a:endParaRPr lang="zh-TW" altLang="zh-TW" sz="16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產學合作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『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冰水主機與工業風扇應用節能專案研究』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提供節能方案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研究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降低能源耗損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目前唯一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與中鋼合作導入</a:t>
            </a:r>
            <a:r>
              <a:rPr lang="en-US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RC12</a:t>
            </a:r>
            <a:r>
              <a:rPr lang="zh-TW" altLang="en-US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鍍鋅鋼品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再生導軌用料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16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9314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0491B-034E-4F70-AD5B-DE35EB5D301C}" type="slidenum">
              <a:rPr lang="en-US" altLang="zh-TW" smtClean="0">
                <a:solidFill>
                  <a:srgbClr val="FFFFFF"/>
                </a:solidFill>
              </a:rPr>
              <a:pPr/>
              <a:t>26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3131840" y="915566"/>
            <a:ext cx="5976664" cy="3739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已通過微軟公司</a:t>
            </a:r>
            <a:r>
              <a:rPr lang="en-US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SEA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認證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並</a:t>
            </a:r>
            <a:r>
              <a:rPr lang="zh-TW" altLang="en-US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於</a:t>
            </a:r>
            <a:r>
              <a:rPr lang="en-US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2023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年取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得</a:t>
            </a:r>
            <a:r>
              <a:rPr lang="en-US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RBA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負責任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商業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聯盟</a:t>
            </a:r>
            <a:r>
              <a:rPr lang="en-US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Responsible </a:t>
            </a:r>
            <a:r>
              <a:rPr lang="en-US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Business </a:t>
            </a:r>
            <a:r>
              <a:rPr lang="en-US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Alliance)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認證資格</a:t>
            </a:r>
            <a:r>
              <a:rPr lang="en-US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通過</a:t>
            </a:r>
            <a:r>
              <a:rPr lang="en-US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ISO45001:2018</a:t>
            </a:r>
            <a:r>
              <a:rPr lang="zh-TW" altLang="en-US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職業安全衛生管理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系統認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證。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贊助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鶯歌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國中排球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隊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長期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與高雄科技大學、中原大學進行產學合作計畫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，定期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培養研發人才入廠服務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每年度舉辦供應商大會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，並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宣導企業社會責任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要求。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免費提供地中海優質飲食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保障員工飲食健康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設置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職業安全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衛生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專責人員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 職業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專科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醫師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定期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駐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廠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服務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定期召開勞資會議並舉行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職工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福利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委員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會相關活動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設立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多元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員工意見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管道</a:t>
            </a:r>
            <a:r>
              <a:rPr lang="zh-TW" altLang="zh-TW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辦理股票</a:t>
            </a:r>
            <a:r>
              <a:rPr lang="zh-TW" altLang="en-US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酬勞</a:t>
            </a:r>
            <a:r>
              <a:rPr lang="zh-TW" altLang="en-US" sz="16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制度以達勞資共享經營成果</a:t>
            </a:r>
            <a:r>
              <a:rPr lang="zh-TW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6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3491880" y="483518"/>
            <a:ext cx="4032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企業社會責任</a:t>
            </a:r>
            <a:r>
              <a:rPr lang="en-US" altLang="zh-TW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(S, Social)</a:t>
            </a:r>
            <a:endParaRPr lang="zh-TW" altLang="en-US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02" y="555526"/>
            <a:ext cx="1921080" cy="14401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38" y="3163847"/>
            <a:ext cx="1987286" cy="14916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604" y="1779662"/>
            <a:ext cx="2184290" cy="14561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1424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0491B-034E-4F70-AD5B-DE35EB5D301C}" type="slidenum">
              <a:rPr lang="en-US" altLang="zh-TW" smtClean="0">
                <a:solidFill>
                  <a:srgbClr val="FFFFFF"/>
                </a:solidFill>
              </a:rPr>
              <a:pPr/>
              <a:t>27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 bwMode="auto">
          <a:xfrm>
            <a:off x="4269806" y="1367176"/>
            <a:ext cx="2139024" cy="2408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678" tIns="54339" rIns="108678" bIns="54339">
            <a:spAutoFit/>
          </a:bodyPr>
          <a:lstStyle>
            <a:lvl1pPr marL="285750" indent="-285750" defTabSz="1087438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1087438" indent="-285750" defTabSz="1087438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2174875" indent="-228600" defTabSz="1087438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3262313" indent="-228600" defTabSz="1087438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4349750" indent="-228600" defTabSz="1087438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4806950" indent="-228600" defTabSz="108743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5264150" indent="-228600" defTabSz="108743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5721350" indent="-228600" defTabSz="108743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6178550" indent="-228600" defTabSz="108743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zh-TW" altLang="en-US" sz="1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本公司</a:t>
            </a:r>
            <a:r>
              <a:rPr lang="en-US" altLang="zh-TW" sz="1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105</a:t>
            </a:r>
            <a:r>
              <a:rPr lang="zh-TW" altLang="en-US" sz="1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年興櫃後即設立薪</a:t>
            </a:r>
            <a:r>
              <a:rPr lang="zh-TW" altLang="en-US" sz="1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酬委員會及審計委員會</a:t>
            </a:r>
            <a:endParaRPr lang="en-US" altLang="zh-TW" sz="14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zh-TW" altLang="en-US" sz="1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薪酬</a:t>
            </a:r>
            <a:r>
              <a:rPr lang="zh-TW" altLang="en-US" sz="1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委員及</a:t>
            </a:r>
            <a:r>
              <a:rPr lang="zh-TW" altLang="en-US" sz="1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審計</a:t>
            </a:r>
            <a:r>
              <a:rPr lang="zh-TW" altLang="en-US" sz="1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委員皆由獨立董事擔任</a:t>
            </a:r>
            <a:endParaRPr lang="en-US" altLang="zh-TW" sz="14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zh-TW" altLang="en-US" sz="1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定期與會計師</a:t>
            </a:r>
            <a:r>
              <a:rPr lang="zh-TW" altLang="en-US" sz="1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溝通</a:t>
            </a:r>
            <a:endParaRPr lang="en-US" altLang="zh-TW" sz="14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zh-TW" altLang="en-US" sz="1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重大</a:t>
            </a:r>
            <a:r>
              <a:rPr lang="zh-TW" altLang="en-US" sz="1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資產交易及關係人交易審核</a:t>
            </a:r>
            <a:endParaRPr lang="zh-TW" altLang="en-US" sz="14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5" name="群組 11"/>
          <p:cNvGrpSpPr>
            <a:grpSpLocks/>
          </p:cNvGrpSpPr>
          <p:nvPr/>
        </p:nvGrpSpPr>
        <p:grpSpPr bwMode="auto">
          <a:xfrm>
            <a:off x="504329" y="987574"/>
            <a:ext cx="7812087" cy="3645272"/>
            <a:chOff x="395536" y="1654611"/>
            <a:chExt cx="7812292" cy="3645839"/>
          </a:xfrm>
        </p:grpSpPr>
        <p:grpSp>
          <p:nvGrpSpPr>
            <p:cNvPr id="6" name="Group 68">
              <a:extLst/>
            </p:cNvPr>
            <p:cNvGrpSpPr/>
            <p:nvPr/>
          </p:nvGrpSpPr>
          <p:grpSpPr>
            <a:xfrm>
              <a:off x="3308391" y="2290421"/>
              <a:ext cx="318334" cy="421852"/>
              <a:chOff x="3582988" y="3510757"/>
              <a:chExt cx="319088" cy="465138"/>
            </a:xfrm>
            <a:solidFill>
              <a:schemeClr val="bg1"/>
            </a:solidFill>
          </p:grpSpPr>
          <p:sp>
            <p:nvSpPr>
              <p:cNvPr id="22" name="AutoShape 113">
                <a:extLst/>
              </p:cNvPr>
              <p:cNvSpPr>
                <a:spLocks/>
              </p:cNvSpPr>
              <p:nvPr/>
            </p:nvSpPr>
            <p:spPr bwMode="auto">
              <a:xfrm>
                <a:off x="3582988" y="3510757"/>
                <a:ext cx="319088" cy="465138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5386" y="14175"/>
                    </a:moveTo>
                    <a:lnTo>
                      <a:pt x="6223" y="14175"/>
                    </a:lnTo>
                    <a:cubicBezTo>
                      <a:pt x="5734" y="13446"/>
                      <a:pt x="5147" y="12716"/>
                      <a:pt x="4568" y="12003"/>
                    </a:cubicBezTo>
                    <a:cubicBezTo>
                      <a:pt x="3287" y="10427"/>
                      <a:pt x="1963" y="8797"/>
                      <a:pt x="1963" y="7425"/>
                    </a:cubicBezTo>
                    <a:cubicBezTo>
                      <a:pt x="1963" y="4075"/>
                      <a:pt x="5927" y="1350"/>
                      <a:pt x="10800" y="1350"/>
                    </a:cubicBezTo>
                    <a:cubicBezTo>
                      <a:pt x="15672" y="1350"/>
                      <a:pt x="19636" y="4075"/>
                      <a:pt x="19636" y="7425"/>
                    </a:cubicBezTo>
                    <a:cubicBezTo>
                      <a:pt x="19636" y="8787"/>
                      <a:pt x="18312" y="10425"/>
                      <a:pt x="17029" y="12011"/>
                    </a:cubicBezTo>
                    <a:cubicBezTo>
                      <a:pt x="16455" y="12723"/>
                      <a:pt x="15873" y="13449"/>
                      <a:pt x="15386" y="14175"/>
                    </a:cubicBezTo>
                    <a:moveTo>
                      <a:pt x="10800" y="20249"/>
                    </a:moveTo>
                    <a:cubicBezTo>
                      <a:pt x="9805" y="20249"/>
                      <a:pt x="9347" y="20171"/>
                      <a:pt x="8839" y="19406"/>
                    </a:cubicBezTo>
                    <a:lnTo>
                      <a:pt x="13000" y="19048"/>
                    </a:lnTo>
                    <a:cubicBezTo>
                      <a:pt x="12398" y="20164"/>
                      <a:pt x="11959" y="20249"/>
                      <a:pt x="10800" y="20249"/>
                    </a:cubicBezTo>
                    <a:moveTo>
                      <a:pt x="7595" y="16813"/>
                    </a:moveTo>
                    <a:cubicBezTo>
                      <a:pt x="7417" y="16407"/>
                      <a:pt x="7215" y="15978"/>
                      <a:pt x="6991" y="15525"/>
                    </a:cubicBezTo>
                    <a:lnTo>
                      <a:pt x="14616" y="15525"/>
                    </a:lnTo>
                    <a:cubicBezTo>
                      <a:pt x="14496" y="15767"/>
                      <a:pt x="14375" y="16010"/>
                      <a:pt x="14270" y="16239"/>
                    </a:cubicBezTo>
                    <a:cubicBezTo>
                      <a:pt x="14270" y="16239"/>
                      <a:pt x="7595" y="16813"/>
                      <a:pt x="7595" y="16813"/>
                    </a:cubicBezTo>
                    <a:close/>
                    <a:moveTo>
                      <a:pt x="13345" y="18343"/>
                    </a:moveTo>
                    <a:lnTo>
                      <a:pt x="8476" y="18762"/>
                    </a:lnTo>
                    <a:cubicBezTo>
                      <a:pt x="8303" y="18416"/>
                      <a:pt x="8116" y="18011"/>
                      <a:pt x="7890" y="17483"/>
                    </a:cubicBezTo>
                    <a:cubicBezTo>
                      <a:pt x="7887" y="17477"/>
                      <a:pt x="7883" y="17469"/>
                      <a:pt x="7881" y="17462"/>
                    </a:cubicBezTo>
                    <a:lnTo>
                      <a:pt x="13957" y="16941"/>
                    </a:lnTo>
                    <a:cubicBezTo>
                      <a:pt x="13871" y="17140"/>
                      <a:pt x="13778" y="17350"/>
                      <a:pt x="13698" y="17537"/>
                    </a:cubicBezTo>
                    <a:cubicBezTo>
                      <a:pt x="13569" y="17841"/>
                      <a:pt x="13453" y="18104"/>
                      <a:pt x="13345" y="18343"/>
                    </a:cubicBezTo>
                    <a:moveTo>
                      <a:pt x="10800" y="0"/>
                    </a:moveTo>
                    <a:cubicBezTo>
                      <a:pt x="4835" y="0"/>
                      <a:pt x="0" y="3324"/>
                      <a:pt x="0" y="7425"/>
                    </a:cubicBezTo>
                    <a:cubicBezTo>
                      <a:pt x="0" y="10146"/>
                      <a:pt x="3621" y="13029"/>
                      <a:pt x="4939" y="15562"/>
                    </a:cubicBezTo>
                    <a:cubicBezTo>
                      <a:pt x="6906" y="19339"/>
                      <a:pt x="6688" y="21599"/>
                      <a:pt x="10800" y="21599"/>
                    </a:cubicBezTo>
                    <a:cubicBezTo>
                      <a:pt x="14972" y="21599"/>
                      <a:pt x="14692" y="19349"/>
                      <a:pt x="16660" y="15577"/>
                    </a:cubicBezTo>
                    <a:cubicBezTo>
                      <a:pt x="17983" y="13039"/>
                      <a:pt x="21600" y="10124"/>
                      <a:pt x="21600" y="7425"/>
                    </a:cubicBezTo>
                    <a:cubicBezTo>
                      <a:pt x="21600" y="3324"/>
                      <a:pt x="16764" y="0"/>
                      <a:pt x="1080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4279" tIns="14279" rIns="14279" bIns="14279" anchor="ctr"/>
              <a:lstStyle/>
              <a:p>
                <a:pPr algn="ctr" defTabSz="171336">
                  <a:defRPr/>
                </a:pPr>
                <a:endParaRPr lang="en-US" sz="1124">
                  <a:solidFill>
                    <a:schemeClr val="tx1">
                      <a:lumMod val="65000"/>
                      <a:lumOff val="35000"/>
                    </a:schemeClr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新細明體" charset="-120"/>
                  <a:sym typeface="Gill Sans" charset="0"/>
                </a:endParaRPr>
              </a:p>
            </p:txBody>
          </p:sp>
          <p:sp>
            <p:nvSpPr>
              <p:cNvPr id="23" name="AutoShape 114">
                <a:extLst/>
              </p:cNvPr>
              <p:cNvSpPr>
                <a:spLocks/>
              </p:cNvSpPr>
              <p:nvPr/>
            </p:nvSpPr>
            <p:spPr bwMode="auto">
              <a:xfrm>
                <a:off x="3655219" y="3583782"/>
                <a:ext cx="94456" cy="94456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9938" y="0"/>
                    </a:moveTo>
                    <a:cubicBezTo>
                      <a:pt x="8943" y="0"/>
                      <a:pt x="0" y="8942"/>
                      <a:pt x="0" y="19938"/>
                    </a:cubicBezTo>
                    <a:cubicBezTo>
                      <a:pt x="0" y="20855"/>
                      <a:pt x="743" y="21600"/>
                      <a:pt x="1661" y="21600"/>
                    </a:cubicBezTo>
                    <a:cubicBezTo>
                      <a:pt x="2579" y="21600"/>
                      <a:pt x="3323" y="20855"/>
                      <a:pt x="3323" y="19938"/>
                    </a:cubicBezTo>
                    <a:cubicBezTo>
                      <a:pt x="3323" y="10777"/>
                      <a:pt x="10777" y="3323"/>
                      <a:pt x="19938" y="3323"/>
                    </a:cubicBezTo>
                    <a:cubicBezTo>
                      <a:pt x="20856" y="3323"/>
                      <a:pt x="21600" y="2578"/>
                      <a:pt x="21600" y="1661"/>
                    </a:cubicBezTo>
                    <a:cubicBezTo>
                      <a:pt x="21600" y="744"/>
                      <a:pt x="20856" y="0"/>
                      <a:pt x="19938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4279" tIns="14279" rIns="14279" bIns="14279" anchor="ctr"/>
              <a:lstStyle/>
              <a:p>
                <a:pPr algn="ctr" defTabSz="171336">
                  <a:defRPr/>
                </a:pPr>
                <a:endParaRPr lang="en-US" sz="1124">
                  <a:solidFill>
                    <a:schemeClr val="tx1">
                      <a:lumMod val="65000"/>
                      <a:lumOff val="35000"/>
                    </a:schemeClr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ea typeface="新細明體" charset="-120"/>
                  <a:sym typeface="Gill Sans" charset="0"/>
                </a:endParaRPr>
              </a:p>
            </p:txBody>
          </p:sp>
        </p:grpSp>
        <p:sp>
          <p:nvSpPr>
            <p:cNvPr id="7" name="Subtitle 2"/>
            <p:cNvSpPr txBox="1">
              <a:spLocks/>
            </p:cNvSpPr>
            <p:nvPr/>
          </p:nvSpPr>
          <p:spPr bwMode="auto">
            <a:xfrm>
              <a:off x="395536" y="2056568"/>
              <a:ext cx="1844374" cy="31849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8678" tIns="54339" rIns="108678" bIns="54339">
              <a:spAutoFit/>
            </a:bodyPr>
            <a:lstStyle>
              <a:lvl1pPr marL="285750" indent="-285750" defTabSz="1087438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1087438" indent="-285750" defTabSz="1087438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2174875" indent="-228600" defTabSz="1087438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3262313" indent="-228600" defTabSz="1087438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4349750" indent="-228600" defTabSz="1087438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48069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52641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57213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61785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lnSpc>
                  <a:spcPct val="120000"/>
                </a:lnSpc>
                <a:spcBef>
                  <a:spcPts val="300"/>
                </a:spcBef>
                <a:spcAft>
                  <a:spcPts val="6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</a:pPr>
              <a:r>
                <a:rPr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本公司股東會之運作均依「股東會</a:t>
              </a:r>
              <a:r>
                <a:rPr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議事</a:t>
              </a:r>
              <a:r>
                <a:rPr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規則」</a:t>
              </a:r>
              <a:r>
                <a:rPr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辦理</a:t>
              </a:r>
              <a:endParaRPr lang="en-US" altLang="zh-TW" sz="1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  <a:spcBef>
                  <a:spcPts val="300"/>
                </a:spcBef>
                <a:spcAft>
                  <a:spcPts val="6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</a:pPr>
              <a:r>
                <a:rPr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設有發言人制度並於官</a:t>
              </a:r>
              <a:r>
                <a:rPr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網</a:t>
              </a:r>
              <a:r>
                <a:rPr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設置</a:t>
              </a:r>
              <a:r>
                <a:rPr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「 </a:t>
              </a:r>
              <a:r>
                <a:rPr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投資人</a:t>
              </a:r>
              <a:r>
                <a:rPr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專區</a:t>
              </a:r>
              <a:r>
                <a:rPr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」</a:t>
              </a:r>
              <a:endParaRPr lang="en-US" altLang="zh-TW" sz="1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  <a:spcBef>
                  <a:spcPts val="300"/>
                </a:spcBef>
                <a:spcAft>
                  <a:spcPts val="6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</a:pPr>
              <a:r>
                <a:rPr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專人負責處理股東</a:t>
              </a:r>
              <a:r>
                <a:rPr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建議、疑義、糾紛等</a:t>
              </a:r>
              <a:r>
                <a:rPr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事宜</a:t>
              </a:r>
              <a:r>
                <a:rPr lang="en-US" altLang="zh-TW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/>
              </a:r>
              <a:br>
                <a:rPr lang="en-US" altLang="zh-TW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</a:br>
              <a:endPara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8" name="群組 15"/>
            <p:cNvGrpSpPr>
              <a:grpSpLocks/>
            </p:cNvGrpSpPr>
            <p:nvPr/>
          </p:nvGrpSpPr>
          <p:grpSpPr bwMode="auto">
            <a:xfrm>
              <a:off x="504489" y="1657608"/>
              <a:ext cx="1636890" cy="361393"/>
              <a:chOff x="2750" y="238440"/>
              <a:chExt cx="1653901" cy="402990"/>
            </a:xfrm>
          </p:grpSpPr>
          <p:sp>
            <p:nvSpPr>
              <p:cNvPr id="20" name="矩形 19">
                <a:extLst/>
              </p:cNvPr>
              <p:cNvSpPr/>
              <p:nvPr/>
            </p:nvSpPr>
            <p:spPr>
              <a:xfrm>
                <a:off x="2750" y="238440"/>
                <a:ext cx="1653901" cy="402990"/>
              </a:xfrm>
              <a:prstGeom prst="rect">
                <a:avLst/>
              </a:prstGeom>
            </p:spPr>
            <p:style>
              <a:lnRef idx="1">
                <a:schemeClr val="accent2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1" name="文字方塊 20">
                <a:extLst/>
              </p:cNvPr>
              <p:cNvSpPr txBox="1"/>
              <p:nvPr/>
            </p:nvSpPr>
            <p:spPr>
              <a:xfrm>
                <a:off x="3343" y="238334"/>
                <a:ext cx="1653766" cy="403674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568" tIns="56896" rIns="99568" bIns="56896" spcCol="1270" anchor="ctr"/>
              <a:lstStyle/>
              <a:p>
                <a:pPr algn="ctr" defTabSz="6223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zh-TW" altLang="en-US" sz="1400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股東權益</a:t>
                </a:r>
                <a:endParaRPr lang="en-US" altLang="zh-TW" sz="1400" b="1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grpSp>
          <p:nvGrpSpPr>
            <p:cNvPr id="9" name="群組 16"/>
            <p:cNvGrpSpPr>
              <a:grpSpLocks/>
            </p:cNvGrpSpPr>
            <p:nvPr/>
          </p:nvGrpSpPr>
          <p:grpSpPr bwMode="auto">
            <a:xfrm>
              <a:off x="2336800" y="1660256"/>
              <a:ext cx="1792193" cy="361393"/>
              <a:chOff x="2750" y="238440"/>
              <a:chExt cx="1653901" cy="402990"/>
            </a:xfrm>
          </p:grpSpPr>
          <p:sp>
            <p:nvSpPr>
              <p:cNvPr id="18" name="矩形 17">
                <a:extLst/>
              </p:cNvPr>
              <p:cNvSpPr/>
              <p:nvPr/>
            </p:nvSpPr>
            <p:spPr>
              <a:xfrm>
                <a:off x="2750" y="238440"/>
                <a:ext cx="1653901" cy="402990"/>
              </a:xfrm>
              <a:prstGeom prst="rect">
                <a:avLst/>
              </a:prstGeom>
            </p:spPr>
            <p:style>
              <a:lnRef idx="1">
                <a:schemeClr val="accent2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9" name="文字方塊 18">
                <a:extLst/>
              </p:cNvPr>
              <p:cNvSpPr txBox="1"/>
              <p:nvPr/>
            </p:nvSpPr>
            <p:spPr>
              <a:xfrm>
                <a:off x="3026" y="238922"/>
                <a:ext cx="1654032" cy="401904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568" tIns="56896" rIns="99568" bIns="56896" spcCol="1270" anchor="ctr"/>
              <a:lstStyle/>
              <a:p>
                <a:pPr algn="ctr" defTabSz="6223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zh-TW" altLang="en-US" sz="14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董事會職能</a:t>
                </a:r>
                <a:endPara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10" name="Subtitle 2">
              <a:extLst/>
            </p:cNvPr>
            <p:cNvSpPr txBox="1">
              <a:spLocks/>
            </p:cNvSpPr>
            <p:nvPr/>
          </p:nvSpPr>
          <p:spPr bwMode="auto">
            <a:xfrm>
              <a:off x="2195808" y="2038572"/>
              <a:ext cx="2084442" cy="32618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8678" tIns="54339" rIns="108678" bIns="54339">
              <a:spAutoFit/>
            </a:bodyPr>
            <a:lstStyle>
              <a:lvl1pPr defTabSz="1087438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1087438" indent="-285750" defTabSz="1087438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2174875" indent="-228600" defTabSz="1087438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3262313" indent="-228600" defTabSz="1087438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4349750" indent="-228600" defTabSz="1087438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48069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52641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57213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61785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marL="285750" indent="-285750"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kumimoji="1"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本公司董事會之運作均依「董事會議事規範」辦理</a:t>
              </a:r>
            </a:p>
            <a:p>
              <a:pPr marL="285750" indent="-285750"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九</a:t>
              </a:r>
              <a:r>
                <a:rPr kumimoji="1"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席</a:t>
              </a:r>
              <a:r>
                <a:rPr kumimoji="1"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董事，</a:t>
              </a:r>
              <a:r>
                <a:rPr kumimoji="1"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包含四席</a:t>
              </a:r>
              <a:r>
                <a:rPr kumimoji="1"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獨立董事</a:t>
              </a:r>
              <a:endParaRPr kumimoji="1" lang="en-US" altLang="zh-TW" sz="1400" b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285750" indent="-285750"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kumimoji="1"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本公司獨立董事行使職權均依「獨立董事之職責範疇規則</a:t>
              </a:r>
              <a:r>
                <a:rPr kumimoji="1"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」辦理</a:t>
              </a:r>
              <a:endParaRPr kumimoji="1" lang="zh-TW" altLang="en-US" sz="1400" b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285750" indent="-285750"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zh-TW" altLang="en-US" sz="14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利害關係議案迴避</a:t>
              </a:r>
              <a:endParaRPr lang="en-US" altLang="zh-TW" sz="1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285750" indent="-285750"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kumimoji="1"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設立公司治理主管</a:t>
              </a:r>
            </a:p>
          </p:txBody>
        </p:sp>
        <p:grpSp>
          <p:nvGrpSpPr>
            <p:cNvPr id="11" name="群組 20"/>
            <p:cNvGrpSpPr>
              <a:grpSpLocks/>
            </p:cNvGrpSpPr>
            <p:nvPr/>
          </p:nvGrpSpPr>
          <p:grpSpPr bwMode="auto">
            <a:xfrm>
              <a:off x="4298821" y="1661590"/>
              <a:ext cx="1944120" cy="361393"/>
              <a:chOff x="2750" y="238440"/>
              <a:chExt cx="1653901" cy="402990"/>
            </a:xfrm>
          </p:grpSpPr>
          <p:sp>
            <p:nvSpPr>
              <p:cNvPr id="16" name="矩形 15">
                <a:extLst/>
              </p:cNvPr>
              <p:cNvSpPr/>
              <p:nvPr/>
            </p:nvSpPr>
            <p:spPr>
              <a:xfrm>
                <a:off x="2750" y="238440"/>
                <a:ext cx="1653901" cy="402990"/>
              </a:xfrm>
              <a:prstGeom prst="rect">
                <a:avLst/>
              </a:prstGeom>
            </p:spPr>
            <p:style>
              <a:lnRef idx="1">
                <a:schemeClr val="accent2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7" name="文字方塊 16">
                <a:extLst/>
              </p:cNvPr>
              <p:cNvSpPr txBox="1"/>
              <p:nvPr/>
            </p:nvSpPr>
            <p:spPr>
              <a:xfrm>
                <a:off x="3158" y="239205"/>
                <a:ext cx="1653077" cy="401903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568" tIns="56896" rIns="99568" bIns="56896" spcCol="1270" anchor="ctr"/>
              <a:lstStyle/>
              <a:p>
                <a:pPr algn="ctr" defTabSz="6223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zh-TW" altLang="en-US" sz="14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審計及薪酬委員會</a:t>
                </a:r>
                <a:endPara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12" name="群組 22"/>
            <p:cNvGrpSpPr>
              <a:grpSpLocks/>
            </p:cNvGrpSpPr>
            <p:nvPr/>
          </p:nvGrpSpPr>
          <p:grpSpPr bwMode="auto">
            <a:xfrm>
              <a:off x="6429967" y="1654611"/>
              <a:ext cx="1723434" cy="361393"/>
              <a:chOff x="2750" y="238440"/>
              <a:chExt cx="1653901" cy="402990"/>
            </a:xfrm>
          </p:grpSpPr>
          <p:sp>
            <p:nvSpPr>
              <p:cNvPr id="14" name="矩形 13">
                <a:extLst/>
              </p:cNvPr>
              <p:cNvSpPr/>
              <p:nvPr/>
            </p:nvSpPr>
            <p:spPr>
              <a:xfrm>
                <a:off x="2750" y="238440"/>
                <a:ext cx="1653901" cy="402990"/>
              </a:xfrm>
              <a:prstGeom prst="rect">
                <a:avLst/>
              </a:prstGeom>
            </p:spPr>
            <p:style>
              <a:lnRef idx="1">
                <a:schemeClr val="accent2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5" name="文字方塊 14">
                <a:extLst/>
              </p:cNvPr>
              <p:cNvSpPr txBox="1"/>
              <p:nvPr/>
            </p:nvSpPr>
            <p:spPr>
              <a:xfrm>
                <a:off x="2571" y="238134"/>
                <a:ext cx="1654511" cy="403674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9568" tIns="56896" rIns="99568" bIns="56896" spcCol="1270" anchor="ctr"/>
              <a:lstStyle/>
              <a:p>
                <a:pPr algn="ctr" defTabSz="6223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zh-TW" altLang="en-US" sz="14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內稽內控制度</a:t>
                </a:r>
                <a:endPara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13" name="Subtitle 2"/>
            <p:cNvSpPr txBox="1">
              <a:spLocks/>
            </p:cNvSpPr>
            <p:nvPr/>
          </p:nvSpPr>
          <p:spPr bwMode="auto">
            <a:xfrm>
              <a:off x="6332849" y="2021364"/>
              <a:ext cx="1874979" cy="3107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8678" tIns="54339" rIns="108678" bIns="54339">
              <a:spAutoFit/>
            </a:bodyPr>
            <a:lstStyle>
              <a:lvl1pPr marL="285750" indent="-285750" defTabSz="1087438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1087438" indent="-285750" defTabSz="1087438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2174875" indent="-228600" defTabSz="1087438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3262313" indent="-228600" defTabSz="1087438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4349750" indent="-228600" defTabSz="1087438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48069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52641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57213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6178550" indent="-228600" defTabSz="1087438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本公司依相關法令規定辦理內控內稽作業</a:t>
              </a:r>
            </a:p>
            <a:p>
              <a:pPr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本公司內部稽核報告於稽核作業完成之次月底前提報審計委員</a:t>
              </a:r>
              <a:endParaRPr lang="en-US" altLang="zh-TW" sz="1400" b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C00000"/>
                </a:buClr>
                <a:buSzPct val="100000"/>
                <a:buFont typeface="Wingdings" panose="05000000000000000000" pitchFamily="2" charset="2"/>
                <a:buChar char="Ø"/>
                <a:defRPr/>
              </a:pPr>
              <a:r>
                <a:rPr lang="zh-TW" altLang="en-US" sz="1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本公司內部稽核主管列席審計委員會及定期性董事會作稽核報告</a:t>
              </a:r>
            </a:p>
          </p:txBody>
        </p:sp>
      </p:grpSp>
      <p:sp>
        <p:nvSpPr>
          <p:cNvPr id="24" name="文字方塊 23"/>
          <p:cNvSpPr txBox="1"/>
          <p:nvPr/>
        </p:nvSpPr>
        <p:spPr>
          <a:xfrm>
            <a:off x="179512" y="493657"/>
            <a:ext cx="50405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公司治理</a:t>
            </a:r>
            <a:r>
              <a:rPr lang="en-US" altLang="zh-TW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(G. Governance)</a:t>
            </a:r>
            <a:endParaRPr lang="zh-TW" altLang="en-US" sz="2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1322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2305759"/>
            <a:ext cx="9144000" cy="338005"/>
          </a:xfrm>
          <a:prstGeom prst="rect">
            <a:avLst/>
          </a:prstGeom>
          <a:solidFill>
            <a:srgbClr val="FE00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anchor="ctr"/>
          <a:lstStyle/>
          <a:p>
            <a:pPr algn="ctr">
              <a:defRPr/>
            </a:pPr>
            <a:endParaRPr kumimoji="0" lang="zh-CN" altLang="en-US" sz="2400" b="0" dirty="0">
              <a:solidFill>
                <a:srgbClr val="FFFF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917" y="-431954"/>
            <a:ext cx="3371542" cy="7215165"/>
          </a:xfrm>
          <a:prstGeom prst="rect">
            <a:avLst/>
          </a:prstGeom>
          <a:noFill/>
          <a:effectLst>
            <a:outerShdw blurRad="165100" dist="76200" dir="1200000" algn="tl" rotWithShape="0">
              <a:prstClr val="black">
                <a:alpha val="10000"/>
              </a:prstClr>
            </a:outerShdw>
          </a:effectLst>
        </p:spPr>
        <p:txBody>
          <a:bodyPr wrap="none" lIns="74030" tIns="37013" rIns="74030" bIns="37013">
            <a:spAutoFit/>
          </a:bodyPr>
          <a:lstStyle/>
          <a:p>
            <a:pPr>
              <a:defRPr/>
            </a:pPr>
            <a:r>
              <a:rPr kumimoji="0" lang="en-US" altLang="zh-CN" sz="46400" b="0" dirty="0" smtClean="0">
                <a:solidFill>
                  <a:srgbClr val="FFFFFF"/>
                </a:solidFill>
                <a:latin typeface="Impact" pitchFamily="34" charset="0"/>
                <a:ea typeface="Microsoft YaHei" pitchFamily="34" charset="-122"/>
              </a:rPr>
              <a:t>6</a:t>
            </a:r>
            <a:endParaRPr kumimoji="0" lang="zh-CN" altLang="en-US" sz="46400" b="0" dirty="0">
              <a:solidFill>
                <a:srgbClr val="FFFFFF"/>
              </a:solidFill>
              <a:latin typeface="Impact" pitchFamily="34" charset="0"/>
              <a:ea typeface="Microsoft YaHei" pitchFamily="34" charset="-122"/>
            </a:endParaRPr>
          </a:p>
        </p:txBody>
      </p:sp>
      <p:sp>
        <p:nvSpPr>
          <p:cNvPr id="62469" name="矩形 2"/>
          <p:cNvSpPr>
            <a:spLocks noChangeArrowheads="1"/>
          </p:cNvSpPr>
          <p:nvPr/>
        </p:nvSpPr>
        <p:spPr bwMode="auto">
          <a:xfrm>
            <a:off x="6608093" y="1691102"/>
            <a:ext cx="2150054" cy="67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4030" tIns="37013" rIns="74030" bIns="37013">
            <a:spAutoFit/>
          </a:bodyPr>
          <a:lstStyle/>
          <a:p>
            <a:pPr algn="r"/>
            <a:r>
              <a:rPr kumimoji="0" lang="zh-TW" altLang="en-US" sz="3900" b="0" dirty="0" smtClean="0">
                <a:solidFill>
                  <a:srgbClr val="FFFFFF"/>
                </a:solidFill>
                <a:latin typeface="Impact" pitchFamily="34" charset="0"/>
                <a:ea typeface="Microsoft YaHei" pitchFamily="34" charset="-122"/>
              </a:rPr>
              <a:t>未來展望</a:t>
            </a:r>
            <a:endParaRPr kumimoji="0" lang="zh-CN" altLang="en-US" sz="3900" b="0" dirty="0">
              <a:solidFill>
                <a:srgbClr val="FFFFFF"/>
              </a:solidFill>
              <a:latin typeface="Impact" pitchFamily="34" charset="0"/>
              <a:ea typeface="Microsoft YaHei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69645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/>
          <p:cNvSpPr txBox="1"/>
          <p:nvPr/>
        </p:nvSpPr>
        <p:spPr>
          <a:xfrm>
            <a:off x="251520" y="195486"/>
            <a:ext cx="1662745" cy="50957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2800" b="1" dirty="0">
                <a:solidFill>
                  <a:srgbClr val="990000"/>
                </a:solidFill>
                <a:latin typeface="Frutiger 47LightCn"/>
                <a:ea typeface="微軟正黑體" panose="020B0604030504040204" pitchFamily="34" charset="-120"/>
              </a:rPr>
              <a:t>經營理念</a:t>
            </a:r>
          </a:p>
        </p:txBody>
      </p:sp>
      <p:pic>
        <p:nvPicPr>
          <p:cNvPr id="60" name="Picture 3" descr="C:\Users\saledept3\AppData\Local\Microsoft\Windows\INetCache\IE\JOLNUU05\sunset_horizon_sunrise_sky_sunshine_orange_summer_blue-595805[1].jpg">
            <a:extLst>
              <a:ext uri="{FF2B5EF4-FFF2-40B4-BE49-F238E27FC236}">
                <a16:creationId xmlns:a16="http://schemas.microsoft.com/office/drawing/2014/main" xmlns="" id="{F9BAF820-2581-4A75-B77C-FC4E84F323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9821"/>
            <a:ext cx="9144000" cy="3832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橢圓 58">
            <a:extLst>
              <a:ext uri="{FF2B5EF4-FFF2-40B4-BE49-F238E27FC236}">
                <a16:creationId xmlns:a16="http://schemas.microsoft.com/office/drawing/2014/main" xmlns="" id="{20D450D9-E013-4905-9A2A-C5B31DCCDBBC}"/>
              </a:ext>
            </a:extLst>
          </p:cNvPr>
          <p:cNvSpPr/>
          <p:nvPr/>
        </p:nvSpPr>
        <p:spPr bwMode="auto">
          <a:xfrm>
            <a:off x="971600" y="1095507"/>
            <a:ext cx="2819003" cy="2742724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rgbClr val="990000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3" name="文字方塊 62">
            <a:extLst>
              <a:ext uri="{FF2B5EF4-FFF2-40B4-BE49-F238E27FC236}">
                <a16:creationId xmlns:a16="http://schemas.microsoft.com/office/drawing/2014/main" xmlns="" id="{9B6D68BA-A8B7-4B8D-871C-44DC33E56B20}"/>
              </a:ext>
            </a:extLst>
          </p:cNvPr>
          <p:cNvSpPr txBox="1"/>
          <p:nvPr/>
        </p:nvSpPr>
        <p:spPr>
          <a:xfrm>
            <a:off x="1241924" y="1894670"/>
            <a:ext cx="223651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HK" altLang="zh-TW" sz="2000" dirty="0">
                <a:solidFill>
                  <a:schemeClr val="bg1"/>
                </a:solidFill>
                <a:effectLst/>
                <a:ea typeface="微軟正黑體" panose="020B0604030504040204" pitchFamily="34" charset="-120"/>
                <a:cs typeface="Calibri" panose="020F0502020204030204" pitchFamily="34" charset="0"/>
              </a:rPr>
              <a:t>感動</a:t>
            </a:r>
            <a:r>
              <a:rPr lang="zh-HK" altLang="zh-TW" sz="2000" dirty="0" smtClean="0">
                <a:solidFill>
                  <a:schemeClr val="bg1"/>
                </a:solidFill>
                <a:effectLst/>
                <a:ea typeface="微軟正黑體" panose="020B0604030504040204" pitchFamily="34" charset="-120"/>
                <a:cs typeface="Calibri" panose="020F0502020204030204" pitchFamily="34" charset="0"/>
              </a:rPr>
              <a:t>經營</a:t>
            </a:r>
            <a:endParaRPr lang="en-US" altLang="zh-HK" sz="2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 panose="020F0502020204030204" pitchFamily="34" charset="0"/>
            </a:endParaRPr>
          </a:p>
          <a:p>
            <a:pPr algn="ctr"/>
            <a:r>
              <a:rPr lang="zh-HK" altLang="zh-TW" sz="2000" dirty="0">
                <a:solidFill>
                  <a:schemeClr val="bg1"/>
                </a:solidFill>
                <a:effectLst/>
                <a:ea typeface="微軟正黑體" panose="020B0604030504040204" pitchFamily="34" charset="-120"/>
                <a:cs typeface="Calibri" panose="020F0502020204030204" pitchFamily="34" charset="0"/>
              </a:rPr>
              <a:t>創造幸福</a:t>
            </a:r>
            <a:r>
              <a:rPr lang="zh-HK" altLang="zh-TW" sz="2000" dirty="0" smtClean="0">
                <a:solidFill>
                  <a:schemeClr val="bg1"/>
                </a:solidFill>
                <a:effectLst/>
                <a:ea typeface="微軟正黑體" panose="020B0604030504040204" pitchFamily="34" charset="-120"/>
                <a:cs typeface="Calibri" panose="020F0502020204030204" pitchFamily="34" charset="0"/>
              </a:rPr>
              <a:t>企業</a:t>
            </a:r>
            <a:endParaRPr lang="en-US" altLang="zh-HK" sz="2000" dirty="0">
              <a:solidFill>
                <a:schemeClr val="bg1"/>
              </a:solidFill>
              <a:effectLst/>
              <a:ea typeface="微軟正黑體" panose="020B0604030504040204" pitchFamily="34" charset="-120"/>
              <a:cs typeface="Calibri" panose="020F0502020204030204" pitchFamily="34" charset="0"/>
            </a:endParaRPr>
          </a:p>
          <a:p>
            <a:pPr algn="ctr"/>
            <a:r>
              <a:rPr lang="zh-HK" altLang="zh-TW" sz="2000" dirty="0">
                <a:solidFill>
                  <a:schemeClr val="bg1"/>
                </a:solidFill>
                <a:effectLst/>
                <a:ea typeface="微軟正黑體" panose="020B0604030504040204" pitchFamily="34" charset="-120"/>
                <a:cs typeface="Calibri" panose="020F0502020204030204" pitchFamily="34" charset="0"/>
              </a:rPr>
              <a:t>以人為本讓人更好</a:t>
            </a:r>
            <a:endParaRPr lang="zh-TW" altLang="en-US" sz="2000" dirty="0">
              <a:solidFill>
                <a:schemeClr val="bg1"/>
              </a:solidFill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1424075" y="3895037"/>
            <a:ext cx="1349549" cy="721904"/>
            <a:chOff x="1784115" y="3895037"/>
            <a:chExt cx="1349549" cy="721904"/>
          </a:xfrm>
        </p:grpSpPr>
        <p:pic>
          <p:nvPicPr>
            <p:cNvPr id="62" name="圖形 61" descr="男性上班族 外框">
              <a:extLst>
                <a:ext uri="{FF2B5EF4-FFF2-40B4-BE49-F238E27FC236}">
                  <a16:creationId xmlns:a16="http://schemas.microsoft.com/office/drawing/2014/main" xmlns="" id="{0C6563F0-5203-43CF-A432-FCD760E552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1784115" y="3895037"/>
              <a:ext cx="721904" cy="721904"/>
            </a:xfrm>
            <a:prstGeom prst="rect">
              <a:avLst/>
            </a:prstGeom>
          </p:spPr>
        </p:pic>
        <p:pic>
          <p:nvPicPr>
            <p:cNvPr id="99393" name="圖形 99392" descr="女性上班族 外框">
              <a:extLst>
                <a:ext uri="{FF2B5EF4-FFF2-40B4-BE49-F238E27FC236}">
                  <a16:creationId xmlns:a16="http://schemas.microsoft.com/office/drawing/2014/main" xmlns="" id="{5005C0D3-547A-4A6C-8F14-E379A1C0D8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2411760" y="3895037"/>
              <a:ext cx="721904" cy="721904"/>
            </a:xfrm>
            <a:prstGeom prst="rect">
              <a:avLst/>
            </a:prstGeom>
          </p:spPr>
        </p:pic>
      </p:grpSp>
      <p:sp>
        <p:nvSpPr>
          <p:cNvPr id="99394" name="文字方塊 99393">
            <a:extLst>
              <a:ext uri="{FF2B5EF4-FFF2-40B4-BE49-F238E27FC236}">
                <a16:creationId xmlns:a16="http://schemas.microsoft.com/office/drawing/2014/main" xmlns="" id="{14328C0D-36C9-4754-ACA0-83CF24DA8AEF}"/>
              </a:ext>
            </a:extLst>
          </p:cNvPr>
          <p:cNvSpPr txBox="1"/>
          <p:nvPr/>
        </p:nvSpPr>
        <p:spPr>
          <a:xfrm>
            <a:off x="4967536" y="1569814"/>
            <a:ext cx="37089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n"/>
            </a:pPr>
            <a:r>
              <a:rPr lang="zh-TW" altLang="en-US" sz="1600" dirty="0">
                <a:solidFill>
                  <a:schemeClr val="bg1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以</a:t>
            </a:r>
            <a:r>
              <a:rPr lang="zh-TW" altLang="zh-TW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誠</a:t>
            </a:r>
            <a:r>
              <a:rPr lang="zh-TW" altLang="en-US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信、</a:t>
            </a:r>
            <a:r>
              <a:rPr lang="zh-TW" altLang="zh-TW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正直</a:t>
            </a:r>
            <a:r>
              <a:rPr lang="zh-TW" altLang="en-US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、創新</a:t>
            </a:r>
            <a:r>
              <a:rPr lang="zh-TW" altLang="en-US" sz="1600" dirty="0">
                <a:solidFill>
                  <a:schemeClr val="bg1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為</a:t>
            </a:r>
            <a:r>
              <a:rPr lang="zh-TW" altLang="zh-TW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經營企業原則</a:t>
            </a:r>
            <a:r>
              <a:rPr lang="zh-TW" altLang="en-US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，</a:t>
            </a:r>
            <a:r>
              <a:rPr lang="zh-TW" altLang="zh-TW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為</a:t>
            </a:r>
            <a:r>
              <a:rPr lang="zh-TW" altLang="en-US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社會、</a:t>
            </a:r>
            <a:r>
              <a:rPr lang="zh-TW" altLang="zh-TW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員工</a:t>
            </a:r>
            <a:r>
              <a:rPr lang="zh-TW" altLang="en-US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、</a:t>
            </a:r>
            <a:r>
              <a:rPr lang="zh-TW" altLang="zh-TW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客戶</a:t>
            </a:r>
            <a:r>
              <a:rPr lang="zh-TW" altLang="en-US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、</a:t>
            </a:r>
            <a:r>
              <a:rPr lang="en-US" altLang="zh-TW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 </a:t>
            </a:r>
            <a:r>
              <a:rPr lang="zh-TW" altLang="zh-TW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股東創造</a:t>
            </a:r>
            <a:r>
              <a:rPr lang="zh-TW" altLang="zh-TW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最高</a:t>
            </a:r>
            <a:r>
              <a:rPr lang="zh-TW" altLang="en-US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平衡</a:t>
            </a:r>
            <a:r>
              <a:rPr lang="zh-TW" altLang="zh-TW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價值</a:t>
            </a:r>
            <a:r>
              <a:rPr lang="zh-TW" altLang="en-US" sz="1600" dirty="0" smtClean="0">
                <a:solidFill>
                  <a:schemeClr val="bg1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。</a:t>
            </a:r>
            <a:r>
              <a:rPr lang="en-US" altLang="zh-TW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 </a:t>
            </a:r>
            <a:endParaRPr lang="en-US" altLang="zh-TW" sz="1600" dirty="0">
              <a:solidFill>
                <a:schemeClr val="bg1"/>
              </a:solidFill>
              <a:latin typeface="Calibri" panose="020F0502020204030204" pitchFamily="34" charset="0"/>
              <a:ea typeface="新細明體" panose="02020500000000000000" pitchFamily="18" charset="-120"/>
            </a:endParaRPr>
          </a:p>
        </p:txBody>
      </p:sp>
      <p:sp>
        <p:nvSpPr>
          <p:cNvPr id="69" name="文字方塊 68">
            <a:extLst>
              <a:ext uri="{FF2B5EF4-FFF2-40B4-BE49-F238E27FC236}">
                <a16:creationId xmlns:a16="http://schemas.microsoft.com/office/drawing/2014/main" xmlns="" id="{A0EECAB4-EF41-4E1A-9A45-73948CF0DC61}"/>
              </a:ext>
            </a:extLst>
          </p:cNvPr>
          <p:cNvSpPr txBox="1"/>
          <p:nvPr/>
        </p:nvSpPr>
        <p:spPr>
          <a:xfrm>
            <a:off x="4967536" y="3541612"/>
            <a:ext cx="370892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n"/>
            </a:pPr>
            <a:r>
              <a:rPr lang="zh-TW" altLang="en-US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致力於</a:t>
            </a:r>
            <a:r>
              <a:rPr lang="zh-TW" altLang="en-US" sz="1600" dirty="0" smtClean="0">
                <a:solidFill>
                  <a:schemeClr val="bg1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永續製造措施，有利地球資源循環使用。</a:t>
            </a:r>
            <a:endParaRPr lang="zh-TW" altLang="zh-TW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新細明體" panose="02020500000000000000" pitchFamily="18" charset="-120"/>
            </a:endParaRPr>
          </a:p>
          <a:p>
            <a:endParaRPr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70" name="文字方塊 69">
            <a:extLst>
              <a:ext uri="{FF2B5EF4-FFF2-40B4-BE49-F238E27FC236}">
                <a16:creationId xmlns:a16="http://schemas.microsoft.com/office/drawing/2014/main" xmlns="" id="{2B06E202-EF02-49F8-A106-23F3D76CB6FD}"/>
              </a:ext>
            </a:extLst>
          </p:cNvPr>
          <p:cNvSpPr txBox="1"/>
          <p:nvPr/>
        </p:nvSpPr>
        <p:spPr>
          <a:xfrm>
            <a:off x="4967536" y="2555713"/>
            <a:ext cx="37089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n"/>
            </a:pPr>
            <a:r>
              <a:rPr lang="zh-TW" altLang="zh-TW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營造活力與和諧工作環境</a:t>
            </a:r>
            <a:r>
              <a:rPr lang="zh-TW" altLang="en-US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，</a:t>
            </a:r>
            <a:r>
              <a:rPr lang="zh-TW" altLang="zh-TW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促進同仁身心健康</a:t>
            </a:r>
            <a:r>
              <a:rPr lang="zh-TW" altLang="en-US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，</a:t>
            </a:r>
            <a:r>
              <a:rPr lang="zh-TW" altLang="zh-TW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使企業</a:t>
            </a:r>
            <a:r>
              <a:rPr lang="zh-TW" altLang="zh-TW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成為</a:t>
            </a:r>
            <a:r>
              <a:rPr lang="zh-TW" altLang="en-US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社會正向力量</a:t>
            </a:r>
            <a:r>
              <a:rPr lang="zh-HK" altLang="zh-TW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所</a:t>
            </a:r>
            <a:r>
              <a:rPr lang="zh-TW" altLang="zh-TW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</a:rPr>
              <a:t>在</a:t>
            </a:r>
            <a:r>
              <a:rPr lang="zh-TW" altLang="en-US" sz="1600" dirty="0">
                <a:solidFill>
                  <a:schemeClr val="bg1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。</a:t>
            </a:r>
            <a:endParaRPr lang="en-US" altLang="zh-TW" sz="1600" dirty="0">
              <a:solidFill>
                <a:schemeClr val="bg1"/>
              </a:solidFill>
              <a:latin typeface="Calibri" panose="020F0502020204030204" pitchFamily="34" charset="0"/>
              <a:ea typeface="新細明體" panose="02020500000000000000" pitchFamily="18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0491B-034E-4F70-AD5B-DE35EB5D301C}" type="slidenum">
              <a:rPr lang="en-US" altLang="zh-TW" smtClean="0">
                <a:solidFill>
                  <a:srgbClr val="FFFFFF"/>
                </a:solidFill>
              </a:rPr>
              <a:pPr/>
              <a:t>2</a:t>
            </a:fld>
            <a:endParaRPr lang="en-US" altLang="zh-TW">
              <a:solidFill>
                <a:srgbClr val="FFFFFF"/>
              </a:solidFill>
            </a:endParaRPr>
          </a:p>
        </p:txBody>
      </p:sp>
      <p:grpSp>
        <p:nvGrpSpPr>
          <p:cNvPr id="13" name="群組 12"/>
          <p:cNvGrpSpPr/>
          <p:nvPr/>
        </p:nvGrpSpPr>
        <p:grpSpPr>
          <a:xfrm>
            <a:off x="2555776" y="3867894"/>
            <a:ext cx="1349549" cy="721904"/>
            <a:chOff x="1784115" y="3895037"/>
            <a:chExt cx="1349549" cy="721904"/>
          </a:xfrm>
        </p:grpSpPr>
        <p:pic>
          <p:nvPicPr>
            <p:cNvPr id="14" name="圖形 61" descr="男性上班族 外框">
              <a:extLst>
                <a:ext uri="{FF2B5EF4-FFF2-40B4-BE49-F238E27FC236}">
                  <a16:creationId xmlns:a16="http://schemas.microsoft.com/office/drawing/2014/main" xmlns="" id="{0C6563F0-5203-43CF-A432-FCD760E552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1784115" y="3895037"/>
              <a:ext cx="721904" cy="721904"/>
            </a:xfrm>
            <a:prstGeom prst="rect">
              <a:avLst/>
            </a:prstGeom>
          </p:spPr>
        </p:pic>
        <p:pic>
          <p:nvPicPr>
            <p:cNvPr id="15" name="圖形 99392" descr="女性上班族 外框">
              <a:extLst>
                <a:ext uri="{FF2B5EF4-FFF2-40B4-BE49-F238E27FC236}">
                  <a16:creationId xmlns:a16="http://schemas.microsoft.com/office/drawing/2014/main" xmlns="" id="{5005C0D3-547A-4A6C-8F14-E379A1C0D8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2411760" y="3895037"/>
              <a:ext cx="721904" cy="721904"/>
            </a:xfrm>
            <a:prstGeom prst="rect">
              <a:avLst/>
            </a:prstGeom>
          </p:spPr>
        </p:pic>
      </p:grpSp>
      <p:grpSp>
        <p:nvGrpSpPr>
          <p:cNvPr id="16" name="群組 15"/>
          <p:cNvGrpSpPr/>
          <p:nvPr/>
        </p:nvGrpSpPr>
        <p:grpSpPr>
          <a:xfrm>
            <a:off x="251520" y="3867894"/>
            <a:ext cx="1349549" cy="721904"/>
            <a:chOff x="1784115" y="3895037"/>
            <a:chExt cx="1349549" cy="721904"/>
          </a:xfrm>
        </p:grpSpPr>
        <p:pic>
          <p:nvPicPr>
            <p:cNvPr id="17" name="圖形 61" descr="男性上班族 外框">
              <a:extLst>
                <a:ext uri="{FF2B5EF4-FFF2-40B4-BE49-F238E27FC236}">
                  <a16:creationId xmlns:a16="http://schemas.microsoft.com/office/drawing/2014/main" xmlns="" id="{0C6563F0-5203-43CF-A432-FCD760E552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1784115" y="3895037"/>
              <a:ext cx="721904" cy="721904"/>
            </a:xfrm>
            <a:prstGeom prst="rect">
              <a:avLst/>
            </a:prstGeom>
          </p:spPr>
        </p:pic>
        <p:pic>
          <p:nvPicPr>
            <p:cNvPr id="18" name="圖形 99392" descr="女性上班族 外框">
              <a:extLst>
                <a:ext uri="{FF2B5EF4-FFF2-40B4-BE49-F238E27FC236}">
                  <a16:creationId xmlns:a16="http://schemas.microsoft.com/office/drawing/2014/main" xmlns="" id="{5005C0D3-547A-4A6C-8F14-E379A1C0D8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2411760" y="3895037"/>
              <a:ext cx="721904" cy="721904"/>
            </a:xfrm>
            <a:prstGeom prst="rect">
              <a:avLst/>
            </a:prstGeom>
          </p:spPr>
        </p:pic>
      </p:grpSp>
      <p:grpSp>
        <p:nvGrpSpPr>
          <p:cNvPr id="19" name="群組 18"/>
          <p:cNvGrpSpPr/>
          <p:nvPr/>
        </p:nvGrpSpPr>
        <p:grpSpPr>
          <a:xfrm>
            <a:off x="3726507" y="3866070"/>
            <a:ext cx="1349549" cy="721904"/>
            <a:chOff x="1784115" y="3895037"/>
            <a:chExt cx="1349549" cy="721904"/>
          </a:xfrm>
        </p:grpSpPr>
        <p:pic>
          <p:nvPicPr>
            <p:cNvPr id="20" name="圖形 61" descr="男性上班族 外框">
              <a:extLst>
                <a:ext uri="{FF2B5EF4-FFF2-40B4-BE49-F238E27FC236}">
                  <a16:creationId xmlns:a16="http://schemas.microsoft.com/office/drawing/2014/main" xmlns="" id="{0C6563F0-5203-43CF-A432-FCD760E552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1784115" y="3895037"/>
              <a:ext cx="721904" cy="721904"/>
            </a:xfrm>
            <a:prstGeom prst="rect">
              <a:avLst/>
            </a:prstGeom>
          </p:spPr>
        </p:pic>
        <p:pic>
          <p:nvPicPr>
            <p:cNvPr id="21" name="圖形 99392" descr="女性上班族 外框">
              <a:extLst>
                <a:ext uri="{FF2B5EF4-FFF2-40B4-BE49-F238E27FC236}">
                  <a16:creationId xmlns:a16="http://schemas.microsoft.com/office/drawing/2014/main" xmlns="" id="{5005C0D3-547A-4A6C-8F14-E379A1C0D8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2411760" y="3895037"/>
              <a:ext cx="721904" cy="7219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07420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>
          <a:xfrm>
            <a:off x="556777" y="4786312"/>
            <a:ext cx="2133600" cy="357188"/>
          </a:xfrm>
        </p:spPr>
        <p:txBody>
          <a:bodyPr/>
          <a:lstStyle/>
          <a:p>
            <a:fld id="{A4D0491B-034E-4F70-AD5B-DE35EB5D301C}" type="slidenum">
              <a:rPr lang="en-US" altLang="zh-TW" smtClean="0">
                <a:solidFill>
                  <a:srgbClr val="FFFFFF"/>
                </a:solidFill>
              </a:rPr>
              <a:pPr/>
              <a:t>29</a:t>
            </a:fld>
            <a:endParaRPr lang="en-US" altLang="zh-TW">
              <a:solidFill>
                <a:srgbClr val="FFFFFF"/>
              </a:solidFill>
            </a:endParaRPr>
          </a:p>
        </p:txBody>
      </p:sp>
      <p:sp>
        <p:nvSpPr>
          <p:cNvPr id="4" name="Freeform 17"/>
          <p:cNvSpPr>
            <a:spLocks/>
          </p:cNvSpPr>
          <p:nvPr/>
        </p:nvSpPr>
        <p:spPr bwMode="gray">
          <a:xfrm>
            <a:off x="323528" y="1801673"/>
            <a:ext cx="2269232" cy="2858309"/>
          </a:xfrm>
          <a:custGeom>
            <a:avLst/>
            <a:gdLst>
              <a:gd name="T0" fmla="*/ 2147483647 w 1248"/>
              <a:gd name="T1" fmla="*/ 0 h 1703"/>
              <a:gd name="T2" fmla="*/ 2147483647 w 1248"/>
              <a:gd name="T3" fmla="*/ 2147483647 h 1703"/>
              <a:gd name="T4" fmla="*/ 2147483647 w 1248"/>
              <a:gd name="T5" fmla="*/ 2147483647 h 1703"/>
              <a:gd name="T6" fmla="*/ 0 w 1248"/>
              <a:gd name="T7" fmla="*/ 2147483647 h 1703"/>
              <a:gd name="T8" fmla="*/ 0 w 1248"/>
              <a:gd name="T9" fmla="*/ 2147483647 h 170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48"/>
              <a:gd name="T16" fmla="*/ 0 h 1703"/>
              <a:gd name="T17" fmla="*/ 1248 w 1248"/>
              <a:gd name="T18" fmla="*/ 1703 h 170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48" h="1703">
                <a:moveTo>
                  <a:pt x="1153" y="0"/>
                </a:moveTo>
                <a:cubicBezTo>
                  <a:pt x="1181" y="101"/>
                  <a:pt x="1208" y="202"/>
                  <a:pt x="1236" y="303"/>
                </a:cubicBezTo>
                <a:cubicBezTo>
                  <a:pt x="1240" y="763"/>
                  <a:pt x="1244" y="1224"/>
                  <a:pt x="1248" y="1684"/>
                </a:cubicBezTo>
                <a:lnTo>
                  <a:pt x="0" y="1703"/>
                </a:lnTo>
                <a:lnTo>
                  <a:pt x="0" y="430"/>
                </a:lnTo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Freeform 17"/>
          <p:cNvSpPr>
            <a:spLocks/>
          </p:cNvSpPr>
          <p:nvPr/>
        </p:nvSpPr>
        <p:spPr bwMode="gray">
          <a:xfrm>
            <a:off x="2699792" y="1614669"/>
            <a:ext cx="2304256" cy="2870445"/>
          </a:xfrm>
          <a:custGeom>
            <a:avLst/>
            <a:gdLst>
              <a:gd name="T0" fmla="*/ 2147483647 w 1248"/>
              <a:gd name="T1" fmla="*/ 0 h 1664"/>
              <a:gd name="T2" fmla="*/ 2147483647 w 1248"/>
              <a:gd name="T3" fmla="*/ 2147483647 h 1664"/>
              <a:gd name="T4" fmla="*/ 2147483647 w 1248"/>
              <a:gd name="T5" fmla="*/ 2147483647 h 1664"/>
              <a:gd name="T6" fmla="*/ 0 w 1248"/>
              <a:gd name="T7" fmla="*/ 2147483647 h 1664"/>
              <a:gd name="T8" fmla="*/ 0 w 1248"/>
              <a:gd name="T9" fmla="*/ 2147483647 h 166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48"/>
              <a:gd name="T16" fmla="*/ 0 h 1664"/>
              <a:gd name="T17" fmla="*/ 1248 w 1248"/>
              <a:gd name="T18" fmla="*/ 1664 h 166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48" h="1664">
                <a:moveTo>
                  <a:pt x="1158" y="0"/>
                </a:moveTo>
                <a:lnTo>
                  <a:pt x="1248" y="288"/>
                </a:lnTo>
                <a:lnTo>
                  <a:pt x="1248" y="1645"/>
                </a:lnTo>
                <a:lnTo>
                  <a:pt x="0" y="1664"/>
                </a:lnTo>
                <a:lnTo>
                  <a:pt x="0" y="391"/>
                </a:lnTo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 rot="20520000">
            <a:off x="636264" y="1398880"/>
            <a:ext cx="13223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TW" altLang="en-US" sz="1800" b="0" dirty="0">
                <a:solidFill>
                  <a:schemeClr val="bg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應用</a:t>
            </a:r>
            <a:r>
              <a:rPr lang="zh-TW" altLang="en-US" sz="1800" b="0" dirty="0" smtClean="0">
                <a:solidFill>
                  <a:schemeClr val="bg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創新</a:t>
            </a:r>
            <a:endParaRPr lang="zh-CN" altLang="en-US" sz="1800" b="0" dirty="0">
              <a:solidFill>
                <a:schemeClr val="bg2">
                  <a:lumMod val="50000"/>
                </a:schemeClr>
              </a:solidFill>
              <a:latin typeface="Microsoft YaHei" pitchFamily="34" charset="-122"/>
              <a:ea typeface="Microsoft YaHei" pitchFamily="34" charset="-122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 rot="20520000">
            <a:off x="3299391" y="985834"/>
            <a:ext cx="140775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TW" altLang="en-US" sz="1800" b="0" dirty="0">
                <a:solidFill>
                  <a:schemeClr val="bg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智慧</a:t>
            </a:r>
            <a:r>
              <a:rPr lang="zh-TW" altLang="en-US" sz="1800" b="0" dirty="0" smtClean="0">
                <a:solidFill>
                  <a:schemeClr val="bg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製造</a:t>
            </a:r>
            <a:endParaRPr lang="en-US" altLang="zh-TW" sz="1800" b="0" dirty="0">
              <a:solidFill>
                <a:schemeClr val="bg2">
                  <a:lumMod val="50000"/>
                </a:schemeClr>
              </a:solidFill>
              <a:latin typeface="Microsoft YaHei" pitchFamily="34" charset="-122"/>
              <a:ea typeface="Microsoft YaHei" pitchFamily="34" charset="-122"/>
            </a:endParaRPr>
          </a:p>
        </p:txBody>
      </p:sp>
      <p:sp>
        <p:nvSpPr>
          <p:cNvPr id="19" name="Text Box 16"/>
          <p:cNvSpPr txBox="1">
            <a:spLocks noChangeArrowheads="1"/>
          </p:cNvSpPr>
          <p:nvPr/>
        </p:nvSpPr>
        <p:spPr bwMode="auto">
          <a:xfrm rot="20700000">
            <a:off x="5460195" y="735206"/>
            <a:ext cx="134041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ea typeface="SimSun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TW" altLang="en-US" sz="1800" b="0" dirty="0" smtClean="0">
                <a:solidFill>
                  <a:schemeClr val="bg2">
                    <a:lumMod val="50000"/>
                  </a:schemeClr>
                </a:solidFill>
                <a:latin typeface="Microsoft YaHei" pitchFamily="34" charset="-122"/>
                <a:ea typeface="Microsoft YaHei" pitchFamily="34" charset="-122"/>
              </a:rPr>
              <a:t>產品高值</a:t>
            </a:r>
            <a:endParaRPr lang="zh-CN" altLang="en-US" sz="1800" b="0" dirty="0">
              <a:solidFill>
                <a:schemeClr val="bg2">
                  <a:lumMod val="50000"/>
                </a:schemeClr>
              </a:solidFill>
              <a:latin typeface="Microsoft YaHei" pitchFamily="34" charset="-122"/>
              <a:ea typeface="Microsoft YaHei" pitchFamily="34" charset="-122"/>
            </a:endParaRPr>
          </a:p>
        </p:txBody>
      </p:sp>
      <p:sp>
        <p:nvSpPr>
          <p:cNvPr id="35" name="Freeform 7"/>
          <p:cNvSpPr>
            <a:spLocks/>
          </p:cNvSpPr>
          <p:nvPr/>
        </p:nvSpPr>
        <p:spPr bwMode="gray">
          <a:xfrm rot="-120000">
            <a:off x="588857" y="683228"/>
            <a:ext cx="7344000" cy="1476000"/>
          </a:xfrm>
          <a:custGeom>
            <a:avLst/>
            <a:gdLst>
              <a:gd name="T0" fmla="*/ 0 w 4371"/>
              <a:gd name="T1" fmla="*/ 2147483647 h 1066"/>
              <a:gd name="T2" fmla="*/ 2147483647 w 4371"/>
              <a:gd name="T3" fmla="*/ 2147483647 h 1066"/>
              <a:gd name="T4" fmla="*/ 2147483647 w 4371"/>
              <a:gd name="T5" fmla="*/ 2147483647 h 1066"/>
              <a:gd name="T6" fmla="*/ 2147483647 w 4371"/>
              <a:gd name="T7" fmla="*/ 2147483647 h 1066"/>
              <a:gd name="T8" fmla="*/ 2147483647 w 4371"/>
              <a:gd name="T9" fmla="*/ 2147483647 h 1066"/>
              <a:gd name="T10" fmla="*/ 2147483647 w 4371"/>
              <a:gd name="T11" fmla="*/ 2147483647 h 1066"/>
              <a:gd name="T12" fmla="*/ 2147483647 w 4371"/>
              <a:gd name="T13" fmla="*/ 0 h 1066"/>
              <a:gd name="T14" fmla="*/ 2147483647 w 4371"/>
              <a:gd name="T15" fmla="*/ 2147483647 h 1066"/>
              <a:gd name="T16" fmla="*/ 2147483647 w 4371"/>
              <a:gd name="T17" fmla="*/ 2147483647 h 1066"/>
              <a:gd name="T18" fmla="*/ 2147483647 w 4371"/>
              <a:gd name="T19" fmla="*/ 2147483647 h 1066"/>
              <a:gd name="T20" fmla="*/ 2147483647 w 4371"/>
              <a:gd name="T21" fmla="*/ 2147483647 h 1066"/>
              <a:gd name="T22" fmla="*/ 2147483647 w 4371"/>
              <a:gd name="T23" fmla="*/ 2147483647 h 1066"/>
              <a:gd name="T24" fmla="*/ 2147483647 w 4371"/>
              <a:gd name="T25" fmla="*/ 2147483647 h 1066"/>
              <a:gd name="T26" fmla="*/ 2147483647 w 4371"/>
              <a:gd name="T27" fmla="*/ 2147483647 h 1066"/>
              <a:gd name="T28" fmla="*/ 2147483647 w 4371"/>
              <a:gd name="T29" fmla="*/ 2147483647 h 1066"/>
              <a:gd name="T30" fmla="*/ 0 w 4371"/>
              <a:gd name="T31" fmla="*/ 2147483647 h 106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4371"/>
              <a:gd name="T49" fmla="*/ 0 h 1066"/>
              <a:gd name="T50" fmla="*/ 4371 w 4371"/>
              <a:gd name="T51" fmla="*/ 1066 h 106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4371" h="1066">
                <a:moveTo>
                  <a:pt x="0" y="845"/>
                </a:moveTo>
                <a:lnTo>
                  <a:pt x="1523" y="313"/>
                </a:lnTo>
                <a:lnTo>
                  <a:pt x="1610" y="617"/>
                </a:lnTo>
                <a:lnTo>
                  <a:pt x="2720" y="243"/>
                </a:lnTo>
                <a:lnTo>
                  <a:pt x="2784" y="538"/>
                </a:lnTo>
                <a:lnTo>
                  <a:pt x="3882" y="266"/>
                </a:lnTo>
                <a:lnTo>
                  <a:pt x="3795" y="0"/>
                </a:lnTo>
                <a:lnTo>
                  <a:pt x="4371" y="269"/>
                </a:lnTo>
                <a:lnTo>
                  <a:pt x="3961" y="832"/>
                </a:lnTo>
                <a:lnTo>
                  <a:pt x="3912" y="542"/>
                </a:lnTo>
                <a:lnTo>
                  <a:pt x="2594" y="921"/>
                </a:lnTo>
                <a:lnTo>
                  <a:pt x="2509" y="620"/>
                </a:lnTo>
                <a:lnTo>
                  <a:pt x="1344" y="968"/>
                </a:lnTo>
                <a:lnTo>
                  <a:pt x="1280" y="666"/>
                </a:lnTo>
                <a:lnTo>
                  <a:pt x="67" y="1066"/>
                </a:lnTo>
                <a:lnTo>
                  <a:pt x="0" y="845"/>
                </a:lnTo>
                <a:close/>
              </a:path>
            </a:pathLst>
          </a:custGeom>
          <a:gradFill rotWithShape="1">
            <a:gsLst>
              <a:gs pos="0">
                <a:srgbClr val="990000"/>
              </a:gs>
              <a:gs pos="100000">
                <a:srgbClr val="FF9933"/>
              </a:gs>
            </a:gsLst>
            <a:lin ang="0" scaled="1"/>
          </a:gradFill>
          <a:ln w="9525">
            <a:miter lim="800000"/>
            <a:headEnd/>
            <a:tailEnd/>
          </a:ln>
          <a:scene3d>
            <a:camera prst="legacyPerspectiveTopRight">
              <a:rot lat="0" lon="20999986" rev="0"/>
            </a:camera>
            <a:lightRig rig="legacyFlat4" dir="b"/>
          </a:scene3d>
          <a:sp3d extrusionH="163500" prstMaterial="legacyMatte">
            <a:bevelT w="13500" h="13500" prst="angle"/>
            <a:bevelB w="13500" h="13500" prst="angle"/>
            <a:extrusionClr>
              <a:srgbClr val="FF9933"/>
            </a:extrusionClr>
          </a:sp3d>
        </p:spPr>
        <p:txBody>
          <a:bodyPr wrap="none" anchor="ctr">
            <a:flatTx/>
          </a:bodyPr>
          <a:lstStyle/>
          <a:p>
            <a:endParaRPr lang="zh-CN" altLang="en-US"/>
          </a:p>
        </p:txBody>
      </p:sp>
      <p:sp>
        <p:nvSpPr>
          <p:cNvPr id="39" name="文字方塊 38"/>
          <p:cNvSpPr txBox="1"/>
          <p:nvPr/>
        </p:nvSpPr>
        <p:spPr>
          <a:xfrm>
            <a:off x="2700032" y="2381855"/>
            <a:ext cx="230401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WMS</a:t>
            </a:r>
            <a:r>
              <a:rPr lang="zh-TW" alt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自動倉儲管理</a:t>
            </a:r>
            <a:r>
              <a:rPr lang="zh-TW" altLang="en-US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系統</a:t>
            </a:r>
            <a:endParaRPr lang="en-US" altLang="zh-TW" sz="16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1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MES</a:t>
            </a:r>
            <a:r>
              <a:rPr lang="zh-TW" alt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製造執行</a:t>
            </a:r>
            <a:r>
              <a:rPr lang="zh-TW" altLang="en-US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系統</a:t>
            </a:r>
            <a:endParaRPr lang="en-US" altLang="zh-TW" sz="16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1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APS</a:t>
            </a:r>
            <a:r>
              <a:rPr lang="zh-TW" alt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先進規劃排程系統</a:t>
            </a:r>
            <a:endParaRPr lang="en-US" altLang="zh-TW" sz="1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RGV</a:t>
            </a:r>
            <a:r>
              <a:rPr lang="zh-TW" alt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自動搬運</a:t>
            </a:r>
            <a:r>
              <a:rPr lang="zh-TW" altLang="en-US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設備</a:t>
            </a:r>
            <a:endParaRPr lang="en-US" altLang="zh-TW" sz="1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327201" y="2423011"/>
            <a:ext cx="222857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Design-In </a:t>
            </a:r>
            <a:r>
              <a:rPr lang="zh-TW" alt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協同開發客製化</a:t>
            </a:r>
            <a:r>
              <a:rPr lang="zh-TW" altLang="en-US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產品</a:t>
            </a:r>
            <a:endParaRPr lang="en-US" altLang="zh-TW" sz="16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1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以導軌為核心</a:t>
            </a:r>
            <a:r>
              <a:rPr lang="en-US" altLang="zh-TW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跨足周邊應用領域</a:t>
            </a:r>
            <a:endParaRPr lang="en-US" altLang="zh-TW" sz="16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endParaRPr lang="en-US" altLang="zh-TW" sz="1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致力多項導軌規格創新</a:t>
            </a:r>
            <a:endParaRPr lang="en-US" altLang="zh-TW" sz="16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7" name="圖片 1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6" t="3653" r="5776" b="4381"/>
          <a:stretch/>
        </p:blipFill>
        <p:spPr>
          <a:xfrm>
            <a:off x="7380312" y="3152974"/>
            <a:ext cx="1531686" cy="1495098"/>
          </a:xfrm>
          <a:prstGeom prst="rect">
            <a:avLst/>
          </a:prstGeom>
        </p:spPr>
      </p:pic>
      <p:sp>
        <p:nvSpPr>
          <p:cNvPr id="20" name="Freeform 17"/>
          <p:cNvSpPr>
            <a:spLocks/>
          </p:cNvSpPr>
          <p:nvPr/>
        </p:nvSpPr>
        <p:spPr bwMode="gray">
          <a:xfrm>
            <a:off x="5076056" y="1347614"/>
            <a:ext cx="2160000" cy="2880321"/>
          </a:xfrm>
          <a:custGeom>
            <a:avLst/>
            <a:gdLst>
              <a:gd name="T0" fmla="*/ 2147483647 w 1248"/>
              <a:gd name="T1" fmla="*/ 0 h 1703"/>
              <a:gd name="T2" fmla="*/ 2147483647 w 1248"/>
              <a:gd name="T3" fmla="*/ 2147483647 h 1703"/>
              <a:gd name="T4" fmla="*/ 2147483647 w 1248"/>
              <a:gd name="T5" fmla="*/ 2147483647 h 1703"/>
              <a:gd name="T6" fmla="*/ 0 w 1248"/>
              <a:gd name="T7" fmla="*/ 2147483647 h 1703"/>
              <a:gd name="T8" fmla="*/ 0 w 1248"/>
              <a:gd name="T9" fmla="*/ 2147483647 h 170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48"/>
              <a:gd name="T16" fmla="*/ 0 h 1703"/>
              <a:gd name="T17" fmla="*/ 1248 w 1248"/>
              <a:gd name="T18" fmla="*/ 1703 h 170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48" h="1703">
                <a:moveTo>
                  <a:pt x="1153" y="0"/>
                </a:moveTo>
                <a:cubicBezTo>
                  <a:pt x="1181" y="101"/>
                  <a:pt x="1208" y="202"/>
                  <a:pt x="1236" y="303"/>
                </a:cubicBezTo>
                <a:cubicBezTo>
                  <a:pt x="1240" y="763"/>
                  <a:pt x="1244" y="1224"/>
                  <a:pt x="1248" y="1684"/>
                </a:cubicBezTo>
                <a:lnTo>
                  <a:pt x="0" y="1703"/>
                </a:lnTo>
                <a:lnTo>
                  <a:pt x="0" y="430"/>
                </a:lnTo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5058364" y="2283718"/>
            <a:ext cx="21059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Wingdings" panose="05000000000000000000" pitchFamily="2" charset="2"/>
              <a:buChar char="l"/>
            </a:pPr>
            <a:r>
              <a:rPr lang="zh-TW" alt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推動客戶產品升級創造差異</a:t>
            </a:r>
            <a:r>
              <a:rPr lang="zh-TW" altLang="en-US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化</a:t>
            </a:r>
            <a:endParaRPr lang="en-US" altLang="zh-TW" sz="16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/>
            <a:endParaRPr lang="zh-TW" altLang="en-US" sz="1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Times New Roman" pitchFamily="18" charset="0"/>
              </a:rPr>
              <a:t>提高功能性高附加價值產品營收比重</a:t>
            </a:r>
            <a:endParaRPr lang="en-US" altLang="zh-TW" sz="16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Times New Roman" pitchFamily="18" charset="0"/>
            </a:endParaRPr>
          </a:p>
          <a:p>
            <a:pPr marL="285750" lvl="1" indent="-285750">
              <a:buFont typeface="Wingdings" panose="05000000000000000000" pitchFamily="2" charset="2"/>
              <a:buChar char="l"/>
            </a:pPr>
            <a:endParaRPr lang="en-US" altLang="zh-TW" sz="18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72467085"/>
      </p:ext>
    </p:extLst>
  </p:cSld>
  <p:clrMapOvr>
    <a:masterClrMapping/>
  </p:clrMapOvr>
  <p:transition spd="slow" advTm="3000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3435"/>
            <a:ext cx="9433048" cy="5406601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1475656" y="1957938"/>
            <a:ext cx="6120680" cy="1261884"/>
          </a:xfrm>
          <a:prstGeom prst="rect">
            <a:avLst/>
          </a:prstGeom>
          <a:solidFill>
            <a:schemeClr val="bg1">
              <a:alpha val="62000"/>
            </a:schemeClr>
          </a:solidFill>
        </p:spPr>
        <p:txBody>
          <a:bodyPr wrap="square" rtlCol="0">
            <a:spAutoFit/>
          </a:bodyPr>
          <a:lstStyle/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1619672" y="2067694"/>
            <a:ext cx="58326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solidFill>
                  <a:srgbClr val="C00000"/>
                </a:solidFill>
                <a:latin typeface="Adobe 繁黑體 Std B" pitchFamily="34" charset="-120"/>
                <a:ea typeface="Adobe 繁黑體 Std B" pitchFamily="34" charset="-120"/>
              </a:rPr>
              <a:t>成為鋼珠導軌規格制定者</a:t>
            </a:r>
            <a:endParaRPr lang="en-US" altLang="zh-TW" sz="1400" dirty="0">
              <a:solidFill>
                <a:srgbClr val="C00000"/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r>
              <a:rPr lang="en-US" altLang="zh-TW" sz="1400" dirty="0" smtClean="0">
                <a:solidFill>
                  <a:srgbClr val="C00000"/>
                </a:solidFill>
                <a:latin typeface="Adobe 繁黑體 Std B" pitchFamily="34" charset="-120"/>
                <a:ea typeface="Adobe 繁黑體 Std B" pitchFamily="34" charset="-120"/>
              </a:rPr>
              <a:t>         </a:t>
            </a:r>
          </a:p>
          <a:p>
            <a:r>
              <a:rPr lang="en-US" altLang="zh-TW" sz="1400" dirty="0">
                <a:solidFill>
                  <a:srgbClr val="C00000"/>
                </a:solidFill>
                <a:latin typeface="Adobe 繁黑體 Std B" pitchFamily="34" charset="-120"/>
                <a:ea typeface="Adobe 繁黑體 Std B" pitchFamily="34" charset="-120"/>
              </a:rPr>
              <a:t> </a:t>
            </a:r>
            <a:r>
              <a:rPr lang="en-US" altLang="zh-TW" sz="1400" dirty="0" smtClean="0">
                <a:solidFill>
                  <a:srgbClr val="C00000"/>
                </a:solidFill>
                <a:latin typeface="Adobe 繁黑體 Std B" pitchFamily="34" charset="-120"/>
                <a:ea typeface="Adobe 繁黑體 Std B" pitchFamily="34" charset="-120"/>
              </a:rPr>
              <a:t>                    </a:t>
            </a:r>
            <a:r>
              <a:rPr lang="en-US" altLang="zh-TW" sz="1400" dirty="0" err="1" smtClean="0">
                <a:solidFill>
                  <a:srgbClr val="C00000"/>
                </a:solidFill>
                <a:latin typeface="Adobe 繁黑體 Std B" pitchFamily="34" charset="-120"/>
                <a:ea typeface="Adobe 繁黑體 Std B" pitchFamily="34" charset="-120"/>
              </a:rPr>
              <a:t>Repon</a:t>
            </a:r>
            <a:r>
              <a:rPr lang="en-US" altLang="zh-TW" sz="1400" dirty="0" smtClean="0">
                <a:solidFill>
                  <a:srgbClr val="C00000"/>
                </a:solidFill>
                <a:latin typeface="Adobe 繁黑體 Std B" pitchFamily="34" charset="-120"/>
                <a:ea typeface="Adobe 繁黑體 Std B" pitchFamily="34" charset="-120"/>
              </a:rPr>
              <a:t> is all the answers of Ball Bearing Slides</a:t>
            </a:r>
          </a:p>
        </p:txBody>
      </p:sp>
      <p:cxnSp>
        <p:nvCxnSpPr>
          <p:cNvPr id="7" name="直線接點 6"/>
          <p:cNvCxnSpPr/>
          <p:nvPr/>
        </p:nvCxnSpPr>
        <p:spPr>
          <a:xfrm>
            <a:off x="2051720" y="2787774"/>
            <a:ext cx="4824536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8235D-C204-4419-B588-5B3ED109E0E5}" type="slidenum">
              <a:rPr lang="zh-TW" altLang="en-US" smtClean="0"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970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536" y="1563638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kumimoji="1" lang="zh-TW" altLang="en-US" sz="4000" noProof="1"/>
              <a:t>謝謝指教</a:t>
            </a:r>
            <a:endParaRPr kumimoji="1" lang="en-US" altLang="zh-TW" sz="4000" noProof="1"/>
          </a:p>
        </p:txBody>
      </p:sp>
    </p:spTree>
    <p:extLst>
      <p:ext uri="{BB962C8B-B14F-4D97-AF65-F5344CB8AC3E}">
        <p14:creationId xmlns:p14="http://schemas.microsoft.com/office/powerpoint/2010/main" val="12657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 bwMode="auto">
          <a:xfrm>
            <a:off x="8316496" y="457788"/>
            <a:ext cx="720000" cy="4583039"/>
          </a:xfrm>
          <a:prstGeom prst="rect">
            <a:avLst/>
          </a:pr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100">
              <a:solidFill>
                <a:srgbClr val="FFFFFF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644940" y="1191285"/>
            <a:ext cx="1198868" cy="382525"/>
          </a:xfrm>
          <a:prstGeom prst="rect">
            <a:avLst/>
          </a:prstGeom>
          <a:noFill/>
          <a:effectLst/>
        </p:spPr>
        <p:txBody>
          <a:bodyPr wrap="square" lIns="74030" tIns="37013" rIns="74030" bIns="37013">
            <a:spAutoFit/>
          </a:bodyPr>
          <a:lstStyle/>
          <a:p>
            <a:pPr>
              <a:defRPr/>
            </a:pPr>
            <a:r>
              <a:rPr lang="zh-TW" altLang="en-US" sz="2000" dirty="0">
                <a:solidFill>
                  <a:srgbClr val="C00000"/>
                </a:solidFill>
                <a:latin typeface="Frutiger 47LightCn"/>
                <a:ea typeface="微軟正黑體" panose="020B0604030504040204" pitchFamily="34" charset="-120"/>
              </a:rPr>
              <a:t>公司概況</a:t>
            </a:r>
            <a:endParaRPr lang="zh-CN" altLang="en-US" sz="2000" dirty="0">
              <a:solidFill>
                <a:srgbClr val="C00000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19" name="矩形 8"/>
          <p:cNvSpPr/>
          <p:nvPr/>
        </p:nvSpPr>
        <p:spPr>
          <a:xfrm>
            <a:off x="1012882" y="1167534"/>
            <a:ext cx="479444" cy="291569"/>
          </a:xfrm>
          <a:custGeom>
            <a:avLst/>
            <a:gdLst/>
            <a:ahLst/>
            <a:cxnLst/>
            <a:rect l="l" t="t" r="r" b="b"/>
            <a:pathLst>
              <a:path w="855095" h="855095">
                <a:moveTo>
                  <a:pt x="805897" y="427546"/>
                </a:moveTo>
                <a:lnTo>
                  <a:pt x="855095" y="427546"/>
                </a:lnTo>
                <a:lnTo>
                  <a:pt x="855095" y="855095"/>
                </a:lnTo>
                <a:lnTo>
                  <a:pt x="427546" y="855095"/>
                </a:lnTo>
                <a:lnTo>
                  <a:pt x="427546" y="805897"/>
                </a:lnTo>
                <a:lnTo>
                  <a:pt x="805897" y="805897"/>
                </a:lnTo>
                <a:close/>
                <a:moveTo>
                  <a:pt x="0" y="0"/>
                </a:moveTo>
                <a:lnTo>
                  <a:pt x="427546" y="0"/>
                </a:lnTo>
                <a:lnTo>
                  <a:pt x="427546" y="49196"/>
                </a:lnTo>
                <a:lnTo>
                  <a:pt x="49196" y="49196"/>
                </a:lnTo>
                <a:lnTo>
                  <a:pt x="49196" y="427546"/>
                </a:lnTo>
                <a:lnTo>
                  <a:pt x="0" y="427546"/>
                </a:lnTo>
                <a:close/>
              </a:path>
            </a:pathLst>
          </a:custGeom>
          <a:solidFill>
            <a:srgbClr val="990000"/>
          </a:solidFill>
          <a:ln w="1270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anchor="ctr"/>
          <a:lstStyle/>
          <a:p>
            <a:pPr algn="ctr">
              <a:defRPr/>
            </a:pPr>
            <a:r>
              <a:rPr lang="en-US" altLang="zh-CN" sz="2000" dirty="0">
                <a:solidFill>
                  <a:srgbClr val="C00000"/>
                </a:solidFill>
                <a:latin typeface="Frutiger 47LightCn"/>
                <a:ea typeface="微軟正黑體" panose="020B0604030504040204" pitchFamily="34" charset="-120"/>
              </a:rPr>
              <a:t>01</a:t>
            </a:r>
            <a:endParaRPr lang="zh-CN" altLang="en-US" sz="2000" dirty="0">
              <a:solidFill>
                <a:srgbClr val="C00000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46383" y="1732309"/>
            <a:ext cx="2205537" cy="382525"/>
          </a:xfrm>
          <a:prstGeom prst="rect">
            <a:avLst/>
          </a:prstGeom>
          <a:noFill/>
          <a:effectLst/>
        </p:spPr>
        <p:txBody>
          <a:bodyPr wrap="square" lIns="74030" tIns="37013" rIns="74030" bIns="37013">
            <a:spAutoFit/>
          </a:bodyPr>
          <a:lstStyle/>
          <a:p>
            <a:pPr>
              <a:defRPr/>
            </a:pPr>
            <a:r>
              <a:rPr lang="zh-TW" altLang="en-US" sz="2000" dirty="0" smtClean="0">
                <a:solidFill>
                  <a:srgbClr val="0070C0"/>
                </a:solidFill>
                <a:latin typeface="Frutiger 47LightCn"/>
                <a:ea typeface="微軟正黑體" panose="020B0604030504040204" pitchFamily="34" charset="-120"/>
              </a:rPr>
              <a:t>產品與市場</a:t>
            </a:r>
            <a:r>
              <a:rPr lang="zh-TW" altLang="en-US" sz="2000" dirty="0">
                <a:solidFill>
                  <a:srgbClr val="0070C0"/>
                </a:solidFill>
                <a:latin typeface="Frutiger 47LightCn"/>
                <a:ea typeface="微軟正黑體" panose="020B0604030504040204" pitchFamily="34" charset="-120"/>
              </a:rPr>
              <a:t>概況</a:t>
            </a:r>
            <a:endParaRPr lang="zh-CN" altLang="en-US" sz="2000" dirty="0">
              <a:solidFill>
                <a:srgbClr val="0070C0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22" name="矩形 8"/>
          <p:cNvSpPr/>
          <p:nvPr/>
        </p:nvSpPr>
        <p:spPr>
          <a:xfrm>
            <a:off x="1020080" y="1709630"/>
            <a:ext cx="478005" cy="292650"/>
          </a:xfrm>
          <a:custGeom>
            <a:avLst/>
            <a:gdLst/>
            <a:ahLst/>
            <a:cxnLst/>
            <a:rect l="l" t="t" r="r" b="b"/>
            <a:pathLst>
              <a:path w="855095" h="855095">
                <a:moveTo>
                  <a:pt x="805897" y="427546"/>
                </a:moveTo>
                <a:lnTo>
                  <a:pt x="855095" y="427546"/>
                </a:lnTo>
                <a:lnTo>
                  <a:pt x="855095" y="855095"/>
                </a:lnTo>
                <a:lnTo>
                  <a:pt x="427546" y="855095"/>
                </a:lnTo>
                <a:lnTo>
                  <a:pt x="427546" y="805897"/>
                </a:lnTo>
                <a:lnTo>
                  <a:pt x="805897" y="805897"/>
                </a:lnTo>
                <a:close/>
                <a:moveTo>
                  <a:pt x="0" y="0"/>
                </a:moveTo>
                <a:lnTo>
                  <a:pt x="427546" y="0"/>
                </a:lnTo>
                <a:lnTo>
                  <a:pt x="427546" y="49196"/>
                </a:lnTo>
                <a:lnTo>
                  <a:pt x="49196" y="49196"/>
                </a:lnTo>
                <a:lnTo>
                  <a:pt x="49196" y="427546"/>
                </a:lnTo>
                <a:lnTo>
                  <a:pt x="0" y="427546"/>
                </a:lnTo>
                <a:close/>
              </a:path>
            </a:pathLst>
          </a:custGeom>
          <a:solidFill>
            <a:srgbClr val="0070C0"/>
          </a:solidFill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anchor="ctr"/>
          <a:lstStyle/>
          <a:p>
            <a:pPr algn="ctr">
              <a:defRPr/>
            </a:pPr>
            <a:r>
              <a:rPr lang="en-US" altLang="zh-CN" sz="2000" dirty="0">
                <a:solidFill>
                  <a:srgbClr val="0070C0"/>
                </a:solidFill>
                <a:latin typeface="Frutiger 47LightCn"/>
                <a:ea typeface="微軟正黑體" panose="020B0604030504040204" pitchFamily="34" charset="-120"/>
              </a:rPr>
              <a:t>02</a:t>
            </a:r>
            <a:endParaRPr lang="zh-CN" altLang="en-US" sz="2000" dirty="0">
              <a:solidFill>
                <a:srgbClr val="0070C0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675183" y="2270092"/>
            <a:ext cx="1448406" cy="382525"/>
          </a:xfrm>
          <a:prstGeom prst="rect">
            <a:avLst/>
          </a:prstGeom>
          <a:noFill/>
          <a:effectLst/>
        </p:spPr>
        <p:txBody>
          <a:bodyPr wrap="square" lIns="74030" tIns="37013" rIns="74030" bIns="37013">
            <a:spAutoFit/>
          </a:bodyPr>
          <a:lstStyle/>
          <a:p>
            <a:pPr>
              <a:defRPr/>
            </a:pPr>
            <a:r>
              <a:rPr lang="zh-TW" altLang="en-US" sz="2000" dirty="0">
                <a:solidFill>
                  <a:srgbClr val="FDA907"/>
                </a:solidFill>
                <a:latin typeface="Frutiger 47LightCn"/>
                <a:ea typeface="微軟正黑體" panose="020B0604030504040204" pitchFamily="34" charset="-120"/>
              </a:rPr>
              <a:t>核心競爭力</a:t>
            </a:r>
            <a:endParaRPr lang="zh-CN" altLang="en-US" sz="2000" dirty="0">
              <a:solidFill>
                <a:srgbClr val="FDA907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24" name="矩形 8"/>
          <p:cNvSpPr/>
          <p:nvPr/>
        </p:nvSpPr>
        <p:spPr>
          <a:xfrm>
            <a:off x="1027280" y="2247420"/>
            <a:ext cx="478005" cy="291569"/>
          </a:xfrm>
          <a:custGeom>
            <a:avLst/>
            <a:gdLst/>
            <a:ahLst/>
            <a:cxnLst/>
            <a:rect l="l" t="t" r="r" b="b"/>
            <a:pathLst>
              <a:path w="855095" h="855095">
                <a:moveTo>
                  <a:pt x="805897" y="427546"/>
                </a:moveTo>
                <a:lnTo>
                  <a:pt x="855095" y="427546"/>
                </a:lnTo>
                <a:lnTo>
                  <a:pt x="855095" y="855095"/>
                </a:lnTo>
                <a:lnTo>
                  <a:pt x="427546" y="855095"/>
                </a:lnTo>
                <a:lnTo>
                  <a:pt x="427546" y="805897"/>
                </a:lnTo>
                <a:lnTo>
                  <a:pt x="805897" y="805897"/>
                </a:lnTo>
                <a:close/>
                <a:moveTo>
                  <a:pt x="0" y="0"/>
                </a:moveTo>
                <a:lnTo>
                  <a:pt x="427546" y="0"/>
                </a:lnTo>
                <a:lnTo>
                  <a:pt x="427546" y="49196"/>
                </a:lnTo>
                <a:lnTo>
                  <a:pt x="49196" y="49196"/>
                </a:lnTo>
                <a:lnTo>
                  <a:pt x="49196" y="427546"/>
                </a:lnTo>
                <a:lnTo>
                  <a:pt x="0" y="427546"/>
                </a:lnTo>
                <a:close/>
              </a:path>
            </a:pathLst>
          </a:custGeom>
          <a:solidFill>
            <a:srgbClr val="DAB000"/>
          </a:solidFill>
          <a:ln w="127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anchor="ctr"/>
          <a:lstStyle/>
          <a:p>
            <a:pPr algn="ctr">
              <a:defRPr/>
            </a:pPr>
            <a:r>
              <a:rPr lang="en-US" altLang="zh-CN" sz="2000" dirty="0">
                <a:solidFill>
                  <a:srgbClr val="FDA907"/>
                </a:solidFill>
                <a:latin typeface="Frutiger 47LightCn"/>
                <a:ea typeface="微軟正黑體" panose="020B0604030504040204" pitchFamily="34" charset="-120"/>
              </a:rPr>
              <a:t>03</a:t>
            </a:r>
            <a:endParaRPr lang="zh-CN" altLang="en-US" sz="2000" dirty="0">
              <a:solidFill>
                <a:srgbClr val="FDA907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675176" y="2804636"/>
            <a:ext cx="1448412" cy="382525"/>
          </a:xfrm>
          <a:prstGeom prst="rect">
            <a:avLst/>
          </a:prstGeom>
          <a:noFill/>
          <a:effectLst/>
        </p:spPr>
        <p:txBody>
          <a:bodyPr wrap="square" lIns="74030" tIns="37013" rIns="74030" bIns="37013">
            <a:spAutoFit/>
          </a:bodyPr>
          <a:lstStyle/>
          <a:p>
            <a:pPr>
              <a:defRPr/>
            </a:pPr>
            <a:r>
              <a:rPr lang="zh-TW" altLang="en-US" sz="2000" dirty="0">
                <a:solidFill>
                  <a:srgbClr val="7030A0"/>
                </a:solidFill>
                <a:latin typeface="Frutiger 47LightCn"/>
                <a:ea typeface="微軟正黑體" panose="020B0604030504040204" pitchFamily="34" charset="-120"/>
              </a:rPr>
              <a:t>經營實績</a:t>
            </a:r>
            <a:endParaRPr lang="zh-CN" altLang="en-US" sz="2000" dirty="0">
              <a:solidFill>
                <a:srgbClr val="7030A0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27" name="矩形 8"/>
          <p:cNvSpPr/>
          <p:nvPr/>
        </p:nvSpPr>
        <p:spPr>
          <a:xfrm>
            <a:off x="1034477" y="2785204"/>
            <a:ext cx="478005" cy="291569"/>
          </a:xfrm>
          <a:custGeom>
            <a:avLst/>
            <a:gdLst/>
            <a:ahLst/>
            <a:cxnLst/>
            <a:rect l="l" t="t" r="r" b="b"/>
            <a:pathLst>
              <a:path w="855095" h="855095">
                <a:moveTo>
                  <a:pt x="805897" y="427546"/>
                </a:moveTo>
                <a:lnTo>
                  <a:pt x="855095" y="427546"/>
                </a:lnTo>
                <a:lnTo>
                  <a:pt x="855095" y="855095"/>
                </a:lnTo>
                <a:lnTo>
                  <a:pt x="427546" y="855095"/>
                </a:lnTo>
                <a:lnTo>
                  <a:pt x="427546" y="805897"/>
                </a:lnTo>
                <a:lnTo>
                  <a:pt x="805897" y="805897"/>
                </a:lnTo>
                <a:close/>
                <a:moveTo>
                  <a:pt x="0" y="0"/>
                </a:moveTo>
                <a:lnTo>
                  <a:pt x="427546" y="0"/>
                </a:lnTo>
                <a:lnTo>
                  <a:pt x="427546" y="49196"/>
                </a:lnTo>
                <a:lnTo>
                  <a:pt x="49196" y="49196"/>
                </a:lnTo>
                <a:lnTo>
                  <a:pt x="49196" y="427546"/>
                </a:lnTo>
                <a:lnTo>
                  <a:pt x="0" y="427546"/>
                </a:lnTo>
                <a:close/>
              </a:path>
            </a:pathLst>
          </a:cu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anchor="ctr"/>
          <a:lstStyle/>
          <a:p>
            <a:pPr algn="ctr">
              <a:defRPr/>
            </a:pPr>
            <a:r>
              <a:rPr lang="en-US" altLang="zh-CN" sz="2000" dirty="0">
                <a:solidFill>
                  <a:srgbClr val="7030A0"/>
                </a:solidFill>
                <a:latin typeface="Frutiger 47LightCn"/>
                <a:ea typeface="微軟正黑體" panose="020B0604030504040204" pitchFamily="34" charset="-120"/>
              </a:rPr>
              <a:t>04</a:t>
            </a:r>
            <a:endParaRPr lang="zh-CN" altLang="en-US" sz="2000" dirty="0">
              <a:solidFill>
                <a:srgbClr val="7030A0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5436176" y="457788"/>
            <a:ext cx="720000" cy="4583039"/>
          </a:xfrm>
          <a:prstGeom prst="rect">
            <a:avLst/>
          </a:prstGeom>
          <a:solidFill>
            <a:srgbClr val="1A7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100">
              <a:solidFill>
                <a:srgbClr val="FFFFFF"/>
              </a:solidFill>
            </a:endParaRPr>
          </a:p>
        </p:txBody>
      </p:sp>
      <p:sp>
        <p:nvSpPr>
          <p:cNvPr id="13" name="矩形 12"/>
          <p:cNvSpPr/>
          <p:nvPr/>
        </p:nvSpPr>
        <p:spPr bwMode="auto">
          <a:xfrm>
            <a:off x="7596416" y="457788"/>
            <a:ext cx="720000" cy="4583039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100">
              <a:solidFill>
                <a:srgbClr val="FFFFFF"/>
              </a:solidFill>
            </a:endParaRPr>
          </a:p>
        </p:txBody>
      </p:sp>
      <p:sp>
        <p:nvSpPr>
          <p:cNvPr id="14" name="矩形 13"/>
          <p:cNvSpPr/>
          <p:nvPr/>
        </p:nvSpPr>
        <p:spPr bwMode="auto">
          <a:xfrm>
            <a:off x="6156256" y="457788"/>
            <a:ext cx="720000" cy="4583039"/>
          </a:xfrm>
          <a:prstGeom prst="rect">
            <a:avLst/>
          </a:prstGeom>
          <a:solidFill>
            <a:srgbClr val="FDA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100">
              <a:solidFill>
                <a:srgbClr val="FFFFFF"/>
              </a:solidFill>
            </a:endParaRPr>
          </a:p>
        </p:txBody>
      </p:sp>
      <p:sp>
        <p:nvSpPr>
          <p:cNvPr id="15" name="矩形 14"/>
          <p:cNvSpPr/>
          <p:nvPr/>
        </p:nvSpPr>
        <p:spPr bwMode="auto">
          <a:xfrm>
            <a:off x="4716096" y="457788"/>
            <a:ext cx="720000" cy="4583039"/>
          </a:xfrm>
          <a:prstGeom prst="rect">
            <a:avLst/>
          </a:prstGeom>
          <a:solidFill>
            <a:srgbClr val="BF3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100">
              <a:solidFill>
                <a:srgbClr val="FFFFFF"/>
              </a:solidFill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384420" y="4776344"/>
            <a:ext cx="431932" cy="247883"/>
          </a:xfrm>
          <a:prstGeom prst="rect">
            <a:avLst/>
          </a:prstGeom>
          <a:noFill/>
        </p:spPr>
        <p:txBody>
          <a:bodyPr lIns="74030" tIns="37013" rIns="74030" bIns="37013">
            <a:spAutoFit/>
          </a:bodyPr>
          <a:lstStyle/>
          <a:p>
            <a:pPr>
              <a:defRPr/>
            </a:pPr>
            <a:r>
              <a:rPr lang="en-US" altLang="zh-TW" sz="1100" dirty="0">
                <a:solidFill>
                  <a:srgbClr val="FFFFFF"/>
                </a:solidFill>
                <a:latin typeface="Frutiger 47LightCn"/>
                <a:ea typeface="微軟正黑體" panose="020B0604030504040204" pitchFamily="34" charset="-120"/>
              </a:rPr>
              <a:t>1</a:t>
            </a:r>
            <a:endParaRPr lang="zh-TW" altLang="en-US" sz="1100" dirty="0">
              <a:solidFill>
                <a:srgbClr val="FFFFFF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17" name="矩形 8"/>
          <p:cNvSpPr/>
          <p:nvPr/>
        </p:nvSpPr>
        <p:spPr>
          <a:xfrm>
            <a:off x="1020080" y="3364145"/>
            <a:ext cx="478005" cy="291569"/>
          </a:xfrm>
          <a:custGeom>
            <a:avLst/>
            <a:gdLst/>
            <a:ahLst/>
            <a:cxnLst/>
            <a:rect l="l" t="t" r="r" b="b"/>
            <a:pathLst>
              <a:path w="855095" h="855095">
                <a:moveTo>
                  <a:pt x="805897" y="427546"/>
                </a:moveTo>
                <a:lnTo>
                  <a:pt x="855095" y="427546"/>
                </a:lnTo>
                <a:lnTo>
                  <a:pt x="855095" y="855095"/>
                </a:lnTo>
                <a:lnTo>
                  <a:pt x="427546" y="855095"/>
                </a:lnTo>
                <a:lnTo>
                  <a:pt x="427546" y="805897"/>
                </a:lnTo>
                <a:lnTo>
                  <a:pt x="805897" y="805897"/>
                </a:lnTo>
                <a:close/>
                <a:moveTo>
                  <a:pt x="0" y="0"/>
                </a:moveTo>
                <a:lnTo>
                  <a:pt x="427546" y="0"/>
                </a:lnTo>
                <a:lnTo>
                  <a:pt x="427546" y="49196"/>
                </a:lnTo>
                <a:lnTo>
                  <a:pt x="49196" y="49196"/>
                </a:lnTo>
                <a:lnTo>
                  <a:pt x="49196" y="427546"/>
                </a:lnTo>
                <a:lnTo>
                  <a:pt x="0" y="427546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anchor="ctr"/>
          <a:lstStyle/>
          <a:p>
            <a:pPr algn="ctr">
              <a:defRPr/>
            </a:pPr>
            <a:r>
              <a:rPr lang="en-US" altLang="zh-CN" sz="2000" dirty="0">
                <a:solidFill>
                  <a:schemeClr val="accent6">
                    <a:lumMod val="75000"/>
                  </a:schemeClr>
                </a:solidFill>
                <a:latin typeface="Frutiger 47LightCn"/>
                <a:ea typeface="微軟正黑體" panose="020B0604030504040204" pitchFamily="34" charset="-120"/>
              </a:rPr>
              <a:t>05</a:t>
            </a:r>
            <a:endParaRPr lang="zh-CN" altLang="en-US" sz="2000" dirty="0">
              <a:solidFill>
                <a:schemeClr val="accent6">
                  <a:lumMod val="75000"/>
                </a:schemeClr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18" name="TextBox 25"/>
          <p:cNvSpPr txBox="1"/>
          <p:nvPr/>
        </p:nvSpPr>
        <p:spPr>
          <a:xfrm>
            <a:off x="1591322" y="3377802"/>
            <a:ext cx="1266528" cy="382525"/>
          </a:xfrm>
          <a:prstGeom prst="rect">
            <a:avLst/>
          </a:prstGeom>
          <a:noFill/>
          <a:effectLst/>
        </p:spPr>
        <p:txBody>
          <a:bodyPr wrap="square" lIns="74030" tIns="37013" rIns="74030" bIns="37013">
            <a:spAutoFit/>
          </a:bodyPr>
          <a:lstStyle/>
          <a:p>
            <a:pPr>
              <a:defRPr/>
            </a:pPr>
            <a:r>
              <a:rPr lang="en-US" altLang="zh-CN" sz="2000" dirty="0" smtClean="0">
                <a:solidFill>
                  <a:schemeClr val="accent6">
                    <a:lumMod val="75000"/>
                  </a:schemeClr>
                </a:solidFill>
                <a:latin typeface="Frutiger 47LightCn"/>
                <a:ea typeface="微軟正黑體" panose="020B0604030504040204" pitchFamily="34" charset="-120"/>
              </a:rPr>
              <a:t> </a:t>
            </a:r>
            <a:r>
              <a:rPr lang="zh-TW" altLang="en-US" sz="2000" dirty="0" smtClean="0">
                <a:solidFill>
                  <a:schemeClr val="accent6">
                    <a:lumMod val="75000"/>
                  </a:schemeClr>
                </a:solidFill>
                <a:latin typeface="Frutiger 47LightCn"/>
                <a:ea typeface="微軟正黑體" panose="020B0604030504040204" pitchFamily="34" charset="-120"/>
              </a:rPr>
              <a:t>公司</a:t>
            </a:r>
            <a:r>
              <a:rPr lang="en-US" altLang="zh-TW" sz="2000" dirty="0" smtClean="0">
                <a:solidFill>
                  <a:schemeClr val="accent6">
                    <a:lumMod val="75000"/>
                  </a:schemeClr>
                </a:solidFill>
                <a:latin typeface="Frutiger 47LightCn"/>
                <a:ea typeface="微軟正黑體" panose="020B0604030504040204" pitchFamily="34" charset="-120"/>
              </a:rPr>
              <a:t>ESG</a:t>
            </a:r>
            <a:endParaRPr lang="zh-CN" altLang="en-US" sz="2000" dirty="0">
              <a:solidFill>
                <a:schemeClr val="accent6">
                  <a:lumMod val="75000"/>
                </a:schemeClr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6876256" y="457788"/>
            <a:ext cx="720000" cy="4584118"/>
          </a:xfrm>
          <a:prstGeom prst="rect">
            <a:avLst/>
          </a:prstGeom>
          <a:solidFill>
            <a:srgbClr val="8C3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anchor="ctr"/>
          <a:lstStyle/>
          <a:p>
            <a:pPr algn="ctr">
              <a:defRPr/>
            </a:pPr>
            <a:endParaRPr lang="zh-CN" altLang="en-US" sz="2100">
              <a:solidFill>
                <a:srgbClr val="FFFFFF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4716095" y="2404852"/>
            <a:ext cx="4320401" cy="742962"/>
          </a:xfrm>
          <a:prstGeom prst="rect">
            <a:avLst/>
          </a:prstGeom>
          <a:solidFill>
            <a:schemeClr val="tx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anchor="ctr"/>
          <a:lstStyle/>
          <a:p>
            <a:pPr algn="ctr">
              <a:defRPr/>
            </a:pPr>
            <a:r>
              <a:rPr lang="en-US" altLang="zh-CN" sz="2900" dirty="0">
                <a:solidFill>
                  <a:srgbClr val="FFFFFF"/>
                </a:solidFill>
                <a:latin typeface="Frutiger 47LightCn"/>
                <a:ea typeface="微軟正黑體" panose="020B0604030504040204" pitchFamily="34" charset="-120"/>
              </a:rPr>
              <a:t>CONTENT</a:t>
            </a:r>
            <a:endParaRPr lang="zh-CN" altLang="en-US" sz="2900" dirty="0">
              <a:solidFill>
                <a:srgbClr val="FFFFFF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457950" y="457788"/>
            <a:ext cx="2057400" cy="274637"/>
          </a:xfrm>
        </p:spPr>
        <p:txBody>
          <a:bodyPr/>
          <a:lstStyle/>
          <a:p>
            <a:fld id="{018606F2-50B2-45C3-A50A-DA0ACDC76F76}" type="slidenum">
              <a:rPr lang="zh-TW" altLang="en-US" smtClean="0">
                <a:latin typeface="Frutiger 47LightCn"/>
                <a:ea typeface="微軟正黑體" panose="020B0604030504040204" pitchFamily="34" charset="-120"/>
              </a:rPr>
              <a:t>3</a:t>
            </a:fld>
            <a:endParaRPr lang="zh-TW" altLang="en-US"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644940" y="3889185"/>
            <a:ext cx="1159292" cy="40011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2000" dirty="0">
                <a:solidFill>
                  <a:srgbClr val="FF66CC"/>
                </a:solidFill>
                <a:latin typeface="Frutiger 47LightCn"/>
                <a:ea typeface="微軟正黑體" panose="020B0604030504040204" pitchFamily="34" charset="-120"/>
              </a:rPr>
              <a:t>未來</a:t>
            </a:r>
            <a:r>
              <a:rPr lang="zh-TW" altLang="en-US" sz="1800" dirty="0">
                <a:solidFill>
                  <a:srgbClr val="FF66CC"/>
                </a:solidFill>
                <a:latin typeface="Frutiger 47LightCn"/>
                <a:ea typeface="微軟正黑體" panose="020B0604030504040204" pitchFamily="34" charset="-120"/>
              </a:rPr>
              <a:t>展望</a:t>
            </a:r>
            <a:endParaRPr lang="en-US" altLang="zh-TW" sz="1800" dirty="0">
              <a:solidFill>
                <a:srgbClr val="FF66CC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28" name="矩形 8"/>
          <p:cNvSpPr/>
          <p:nvPr/>
        </p:nvSpPr>
        <p:spPr>
          <a:xfrm>
            <a:off x="1020080" y="3904284"/>
            <a:ext cx="478005" cy="291569"/>
          </a:xfrm>
          <a:custGeom>
            <a:avLst/>
            <a:gdLst/>
            <a:ahLst/>
            <a:cxnLst/>
            <a:rect l="l" t="t" r="r" b="b"/>
            <a:pathLst>
              <a:path w="855095" h="855095">
                <a:moveTo>
                  <a:pt x="805897" y="427546"/>
                </a:moveTo>
                <a:lnTo>
                  <a:pt x="855095" y="427546"/>
                </a:lnTo>
                <a:lnTo>
                  <a:pt x="855095" y="855095"/>
                </a:lnTo>
                <a:lnTo>
                  <a:pt x="427546" y="855095"/>
                </a:lnTo>
                <a:lnTo>
                  <a:pt x="427546" y="805897"/>
                </a:lnTo>
                <a:lnTo>
                  <a:pt x="805897" y="805897"/>
                </a:lnTo>
                <a:close/>
                <a:moveTo>
                  <a:pt x="0" y="0"/>
                </a:moveTo>
                <a:lnTo>
                  <a:pt x="427546" y="0"/>
                </a:lnTo>
                <a:lnTo>
                  <a:pt x="427546" y="49196"/>
                </a:lnTo>
                <a:lnTo>
                  <a:pt x="49196" y="49196"/>
                </a:lnTo>
                <a:lnTo>
                  <a:pt x="49196" y="427546"/>
                </a:lnTo>
                <a:lnTo>
                  <a:pt x="0" y="427546"/>
                </a:lnTo>
                <a:close/>
              </a:path>
            </a:pathLst>
          </a:custGeom>
          <a:solidFill>
            <a:srgbClr val="FF66CC"/>
          </a:solidFill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30" tIns="37013" rIns="74030" bIns="37013" anchor="ctr"/>
          <a:lstStyle/>
          <a:p>
            <a:pPr algn="ctr">
              <a:defRPr/>
            </a:pPr>
            <a:r>
              <a:rPr lang="en-US" altLang="zh-CN" sz="2000" dirty="0" smtClean="0">
                <a:solidFill>
                  <a:srgbClr val="FF66CC"/>
                </a:solidFill>
                <a:latin typeface="Frutiger 47LightCn"/>
                <a:ea typeface="微軟正黑體" panose="020B0604030504040204" pitchFamily="34" charset="-120"/>
              </a:rPr>
              <a:t>0</a:t>
            </a:r>
            <a:r>
              <a:rPr lang="en-US" altLang="zh-TW" sz="2000" dirty="0" smtClean="0">
                <a:solidFill>
                  <a:srgbClr val="FF66CC"/>
                </a:solidFill>
                <a:latin typeface="Frutiger 47LightCn"/>
                <a:ea typeface="微軟正黑體" panose="020B0604030504040204" pitchFamily="34" charset="-120"/>
              </a:rPr>
              <a:t>6</a:t>
            </a:r>
            <a:endParaRPr lang="zh-CN" altLang="en-US" sz="2000" dirty="0">
              <a:solidFill>
                <a:srgbClr val="FF66CC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34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2" y="2355727"/>
            <a:ext cx="9144000" cy="33755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016" tIns="37006" rIns="74016" bIns="37006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zh-CN" altLang="en-US" sz="1600" b="0" dirty="0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497" y="-432490"/>
            <a:ext cx="2416142" cy="7215163"/>
          </a:xfrm>
          <a:prstGeom prst="rect">
            <a:avLst/>
          </a:prstGeom>
          <a:noFill/>
          <a:effectLst>
            <a:outerShdw blurRad="165100" dist="76200" dir="1200000" algn="tl" rotWithShape="0">
              <a:prstClr val="black">
                <a:alpha val="10000"/>
              </a:prstClr>
            </a:outerShdw>
          </a:effectLst>
        </p:spPr>
        <p:txBody>
          <a:bodyPr wrap="none" lIns="74016" tIns="37006" rIns="74016" bIns="37006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CN" sz="46400" b="0" dirty="0">
                <a:solidFill>
                  <a:prstClr val="white"/>
                </a:solidFill>
                <a:latin typeface="Impact"/>
                <a:ea typeface="微软雅黑"/>
              </a:rPr>
              <a:t>1</a:t>
            </a:r>
            <a:endParaRPr kumimoji="0" lang="zh-CN" altLang="en-US" sz="46400" b="0" dirty="0">
              <a:solidFill>
                <a:prstClr val="white"/>
              </a:solidFill>
              <a:latin typeface="Impact"/>
              <a:ea typeface="微软雅黑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607436" y="1652983"/>
            <a:ext cx="2150025" cy="674899"/>
          </a:xfrm>
          <a:prstGeom prst="rect">
            <a:avLst/>
          </a:prstGeom>
        </p:spPr>
        <p:txBody>
          <a:bodyPr wrap="none" lIns="74016" tIns="37006" rIns="74016" bIns="37006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3900" b="0" dirty="0" smtClean="0">
                <a:solidFill>
                  <a:prstClr val="white"/>
                </a:solidFill>
                <a:latin typeface="Impact"/>
                <a:ea typeface="微软雅黑"/>
              </a:rPr>
              <a:t>公司概況</a:t>
            </a:r>
            <a:endParaRPr kumimoji="0" lang="zh-CN" altLang="en-US" sz="3900" b="0" dirty="0">
              <a:solidFill>
                <a:prstClr val="white"/>
              </a:solidFill>
              <a:latin typeface="Impact"/>
              <a:ea typeface="微软雅黑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606F2-50B2-45C3-A50A-DA0ACDC76F76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7483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9395" name="Group 67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539209541"/>
              </p:ext>
            </p:extLst>
          </p:nvPr>
        </p:nvGraphicFramePr>
        <p:xfrm>
          <a:off x="539552" y="1059582"/>
          <a:ext cx="7992888" cy="3384377"/>
        </p:xfrm>
        <a:graphic>
          <a:graphicData uri="http://schemas.openxmlformats.org/drawingml/2006/table">
            <a:tbl>
              <a:tblPr/>
              <a:tblGrid>
                <a:gridCol w="185023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14265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4028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</a:rPr>
                        <a:t>項目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</a:rPr>
                        <a:t>內容</a:t>
                      </a: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15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</a:rPr>
                        <a:t>設立日期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西元</a:t>
                      </a:r>
                      <a:r>
                        <a:rPr kumimoji="0" lang="en-US" altLang="zh-TW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1984</a:t>
                      </a:r>
                      <a:r>
                        <a:rPr kumimoji="0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年</a:t>
                      </a:r>
                      <a:r>
                        <a:rPr kumimoji="0" lang="en-US" altLang="zh-TW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6</a:t>
                      </a:r>
                      <a:r>
                        <a:rPr kumimoji="0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月</a:t>
                      </a:r>
                      <a:r>
                        <a:rPr kumimoji="0" lang="en-US" altLang="zh-TW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19</a:t>
                      </a:r>
                      <a:r>
                        <a:rPr kumimoji="0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日</a:t>
                      </a: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4028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</a:rPr>
                        <a:t>公司地址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桃園市桃園</a:t>
                      </a:r>
                      <a:r>
                        <a:rPr kumimoji="1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區幸福路</a:t>
                      </a: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202</a:t>
                      </a:r>
                      <a:r>
                        <a:rPr kumimoji="1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號</a:t>
                      </a: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6</a:t>
                      </a:r>
                      <a:r>
                        <a:rPr kumimoji="1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樓</a:t>
                      </a:r>
                      <a:endParaRPr kumimoji="1" lang="zh-TW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Frutiger 47LightCn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9642">
                <a:tc>
                  <a:txBody>
                    <a:bodyPr/>
                    <a:lstStyle/>
                    <a:p>
                      <a:r>
                        <a:rPr lang="zh-TW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</a:rPr>
                        <a:t>工廠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雲</a:t>
                      </a:r>
                      <a:r>
                        <a:rPr lang="zh-TW" alt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林雲科一廠及二廠、雲科</a:t>
                      </a:r>
                      <a:r>
                        <a:rPr lang="zh-TW" altLang="en-US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三廠、桃園廠、越南廠</a:t>
                      </a:r>
                      <a:r>
                        <a:rPr lang="en-US" altLang="zh-TW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(2024</a:t>
                      </a:r>
                      <a:r>
                        <a:rPr lang="zh-TW" altLang="en-US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年</a:t>
                      </a:r>
                      <a:r>
                        <a:rPr lang="en-US" altLang="zh-TW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Q4</a:t>
                      </a:r>
                      <a:r>
                        <a:rPr lang="zh-TW" altLang="en-US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量產</a:t>
                      </a:r>
                      <a:r>
                        <a:rPr lang="en-US" altLang="zh-TW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)</a:t>
                      </a:r>
                      <a:endParaRPr lang="zh-TW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Frutiger 47LightCn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028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</a:rPr>
                        <a:t>實收資本額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6.60</a:t>
                      </a:r>
                      <a:r>
                        <a:rPr kumimoji="1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億</a:t>
                      </a:r>
                      <a:r>
                        <a:rPr kumimoji="1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元</a:t>
                      </a:r>
                      <a:endParaRPr kumimoji="1" lang="en-US" altLang="zh-TW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Frutiger 47LightCn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028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</a:rPr>
                        <a:t>董事長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李金蘭</a:t>
                      </a: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4028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</a:rPr>
                        <a:t>總經理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吳仁山</a:t>
                      </a: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4028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</a:rPr>
                        <a:t>主要產品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rgbClr val="333399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zh-TW" altLang="en-US" sz="14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各式鋼珠</a:t>
                      </a:r>
                      <a:r>
                        <a:rPr lang="zh-TW" altLang="en-US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導</a:t>
                      </a:r>
                      <a:r>
                        <a:rPr lang="zh-TW" altLang="zh-TW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軌</a:t>
                      </a:r>
                      <a:r>
                        <a:rPr lang="en-US" altLang="zh-TW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(Slide)</a:t>
                      </a:r>
                      <a:r>
                        <a:rPr lang="zh-TW" altLang="zh-TW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研發、設計、製造</a:t>
                      </a:r>
                      <a:r>
                        <a:rPr lang="zh-TW" altLang="en-US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與服務</a:t>
                      </a:r>
                      <a:endParaRPr kumimoji="0" lang="zh-TW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Frutiger 47LightCn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415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</a:rPr>
                        <a:t>集團員工人數</a:t>
                      </a: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597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人</a:t>
                      </a:r>
                      <a:endParaRPr kumimoji="1" lang="en-US" altLang="zh-TW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Frutiger 47LightCn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3001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</a:rPr>
                        <a:t>簽證會計師</a:t>
                      </a:r>
                      <a:endParaRPr kumimoji="1" lang="en-US" altLang="zh-TW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Frutiger 47LightCn"/>
                        <a:ea typeface="微軟正黑體" panose="020B0604030504040204" pitchFamily="34" charset="-120"/>
                      </a:endParaRPr>
                    </a:p>
                  </a:txBody>
                  <a:tcPr marL="84406" marR="84406" marT="34285" marB="34285" anchor="ctr" horzOverflow="overflow">
                    <a:lnL>
                      <a:noFill/>
                    </a:lnL>
                    <a:lnR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D56C2A"/>
                        </a:buClr>
                        <a:buSzPct val="90000"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安侯建業聯合會計師事務所  </a:t>
                      </a:r>
                      <a:r>
                        <a:rPr kumimoji="0" lang="zh-TW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林恒昇、</a:t>
                      </a:r>
                      <a:r>
                        <a:rPr kumimoji="0" lang="zh-TW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Frutiger 47LightCn"/>
                          <a:ea typeface="微軟正黑體" panose="020B0604030504040204" pitchFamily="34" charset="-120"/>
                          <a:cs typeface="Arial" pitchFamily="34" charset="0"/>
                        </a:rPr>
                        <a:t>許明芳會計師</a:t>
                      </a:r>
                      <a:endParaRPr kumimoji="0" lang="en-US" altLang="zh-TW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Frutiger 47LightCn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marL="84406" marR="84406" marT="34285" marB="34285" anchor="ctr" horzOverflow="overflow">
                    <a:lnL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166389" y="555396"/>
            <a:ext cx="1741315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2000" b="1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公司基本資料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0491B-034E-4F70-AD5B-DE35EB5D301C}" type="slidenum">
              <a:rPr lang="en-US" altLang="zh-TW" smtClean="0">
                <a:solidFill>
                  <a:srgbClr val="FFFFFF"/>
                </a:solidFill>
              </a:rPr>
              <a:pPr/>
              <a:t>5</a:t>
            </a:fld>
            <a:endParaRPr lang="en-US" altLang="zh-TW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99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0491B-034E-4F70-AD5B-DE35EB5D301C}" type="slidenum">
              <a:rPr lang="en-US" altLang="zh-TW" smtClean="0">
                <a:solidFill>
                  <a:srgbClr val="FFFFFF"/>
                </a:solidFill>
              </a:rPr>
              <a:pPr/>
              <a:t>6</a:t>
            </a:fld>
            <a:endParaRPr lang="en-US" altLang="zh-TW">
              <a:solidFill>
                <a:srgbClr val="FFFFFF"/>
              </a:solidFill>
            </a:endParaRPr>
          </a:p>
        </p:txBody>
      </p:sp>
      <p:grpSp>
        <p:nvGrpSpPr>
          <p:cNvPr id="209" name="群組 208"/>
          <p:cNvGrpSpPr/>
          <p:nvPr/>
        </p:nvGrpSpPr>
        <p:grpSpPr>
          <a:xfrm rot="20329711">
            <a:off x="241818" y="1880109"/>
            <a:ext cx="8945336" cy="1180747"/>
            <a:chOff x="-3333" y="3082916"/>
            <a:chExt cx="10205934" cy="1605485"/>
          </a:xfrm>
        </p:grpSpPr>
        <p:pic>
          <p:nvPicPr>
            <p:cNvPr id="305" name="圖片 30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333" y="3520237"/>
              <a:ext cx="10205934" cy="1168164"/>
            </a:xfrm>
            <a:prstGeom prst="rect">
              <a:avLst/>
            </a:prstGeom>
          </p:spPr>
        </p:pic>
        <p:grpSp>
          <p:nvGrpSpPr>
            <p:cNvPr id="306" name="群組 305"/>
            <p:cNvGrpSpPr/>
            <p:nvPr/>
          </p:nvGrpSpPr>
          <p:grpSpPr>
            <a:xfrm>
              <a:off x="77815" y="3082916"/>
              <a:ext cx="9832017" cy="1314562"/>
              <a:chOff x="77815" y="3082916"/>
              <a:chExt cx="9832017" cy="1314564"/>
            </a:xfrm>
          </p:grpSpPr>
          <p:cxnSp>
            <p:nvCxnSpPr>
              <p:cNvPr id="307" name="直線接點 306"/>
              <p:cNvCxnSpPr/>
              <p:nvPr/>
            </p:nvCxnSpPr>
            <p:spPr bwMode="auto">
              <a:xfrm rot="1270289" flipV="1">
                <a:off x="77815" y="3082916"/>
                <a:ext cx="2438777" cy="1159389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95000"/>
                  </a:schemeClr>
                </a:solidFill>
                <a:prstDash val="lgDash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8" name="直線接點 307"/>
              <p:cNvCxnSpPr/>
              <p:nvPr/>
            </p:nvCxnSpPr>
            <p:spPr bwMode="auto">
              <a:xfrm flipV="1">
                <a:off x="3141832" y="4397479"/>
                <a:ext cx="6768000" cy="1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95000"/>
                  </a:schemeClr>
                </a:solidFill>
                <a:prstDash val="lgDash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9" name="直線接點 308"/>
              <p:cNvCxnSpPr/>
              <p:nvPr/>
            </p:nvCxnSpPr>
            <p:spPr bwMode="auto">
              <a:xfrm rot="1270289">
                <a:off x="2562255" y="3835952"/>
                <a:ext cx="649740" cy="354242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bg1">
                    <a:lumMod val="95000"/>
                  </a:schemeClr>
                </a:solidFill>
                <a:prstDash val="lgDash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3" name="群組 2"/>
          <p:cNvGrpSpPr/>
          <p:nvPr/>
        </p:nvGrpSpPr>
        <p:grpSpPr>
          <a:xfrm>
            <a:off x="251520" y="2667492"/>
            <a:ext cx="1265225" cy="1096028"/>
            <a:chOff x="262230" y="1736084"/>
            <a:chExt cx="1265225" cy="1096028"/>
          </a:xfrm>
        </p:grpSpPr>
        <p:grpSp>
          <p:nvGrpSpPr>
            <p:cNvPr id="300" name="群組 299"/>
            <p:cNvGrpSpPr/>
            <p:nvPr/>
          </p:nvGrpSpPr>
          <p:grpSpPr>
            <a:xfrm flipV="1">
              <a:off x="833245" y="2507559"/>
              <a:ext cx="126228" cy="324553"/>
              <a:chOff x="1064651" y="3847720"/>
              <a:chExt cx="144016" cy="441301"/>
            </a:xfrm>
          </p:grpSpPr>
          <p:cxnSp>
            <p:nvCxnSpPr>
              <p:cNvPr id="303" name="直線接點 302"/>
              <p:cNvCxnSpPr/>
              <p:nvPr/>
            </p:nvCxnSpPr>
            <p:spPr bwMode="auto">
              <a:xfrm>
                <a:off x="1144494" y="3965021"/>
                <a:ext cx="0" cy="324000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304" name="橢圓 303"/>
              <p:cNvSpPr/>
              <p:nvPr/>
            </p:nvSpPr>
            <p:spPr bwMode="auto">
              <a:xfrm>
                <a:off x="1064651" y="3847720"/>
                <a:ext cx="144016" cy="144016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42988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1" i="0" u="none" strike="noStrike" cap="none" normalizeH="0" baseline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Arial" charset="0"/>
                  <a:ea typeface="新細明體" pitchFamily="18" charset="-120"/>
                </a:endParaRPr>
              </a:p>
            </p:txBody>
          </p:sp>
        </p:grpSp>
        <p:sp>
          <p:nvSpPr>
            <p:cNvPr id="301" name="文字方塊 300"/>
            <p:cNvSpPr txBox="1"/>
            <p:nvPr/>
          </p:nvSpPr>
          <p:spPr>
            <a:xfrm>
              <a:off x="262230" y="1736084"/>
              <a:ext cx="1265225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000" b="1" dirty="0" smtClean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沖壓</a:t>
              </a:r>
              <a:r>
                <a:rPr lang="zh-TW" altLang="en-US" sz="1000" b="1" dirty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技術起家</a:t>
              </a:r>
              <a:endParaRPr lang="en-US" altLang="zh-TW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000" b="1" dirty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從事電腦機殼</a:t>
              </a:r>
              <a:endParaRPr lang="en-US" altLang="zh-TW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000" b="1" dirty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開發與製造</a:t>
              </a:r>
            </a:p>
          </p:txBody>
        </p:sp>
        <p:sp>
          <p:nvSpPr>
            <p:cNvPr id="302" name="文字方塊 301"/>
            <p:cNvSpPr txBox="1"/>
            <p:nvPr/>
          </p:nvSpPr>
          <p:spPr>
            <a:xfrm>
              <a:off x="473997" y="2306022"/>
              <a:ext cx="8584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 i="1" dirty="0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1977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95" name="文字方塊 294"/>
          <p:cNvSpPr txBox="1"/>
          <p:nvPr/>
        </p:nvSpPr>
        <p:spPr>
          <a:xfrm>
            <a:off x="629024" y="3896299"/>
            <a:ext cx="15604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200" b="1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台灣第一支鋼珠導軌</a:t>
            </a:r>
            <a:endParaRPr lang="zh-TW" altLang="en-US" sz="1200" b="1" dirty="0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7" name="文字方塊 296"/>
          <p:cNvSpPr txBox="1"/>
          <p:nvPr/>
        </p:nvSpPr>
        <p:spPr>
          <a:xfrm>
            <a:off x="1022122" y="3681496"/>
            <a:ext cx="7920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i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1983</a:t>
            </a:r>
            <a:endParaRPr lang="zh-TW" altLang="en-US" sz="1200" b="1" i="1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1907704" y="1192689"/>
            <a:ext cx="994735" cy="2027133"/>
            <a:chOff x="2188696" y="1288432"/>
            <a:chExt cx="994735" cy="2027133"/>
          </a:xfrm>
        </p:grpSpPr>
        <p:grpSp>
          <p:nvGrpSpPr>
            <p:cNvPr id="289" name="群組 288"/>
            <p:cNvGrpSpPr/>
            <p:nvPr/>
          </p:nvGrpSpPr>
          <p:grpSpPr>
            <a:xfrm flipV="1">
              <a:off x="2658284" y="2572209"/>
              <a:ext cx="113516" cy="743356"/>
              <a:chOff x="3116609" y="3653679"/>
              <a:chExt cx="143757" cy="1143357"/>
            </a:xfrm>
          </p:grpSpPr>
          <p:sp>
            <p:nvSpPr>
              <p:cNvPr id="293" name="橢圓 292"/>
              <p:cNvSpPr/>
              <p:nvPr/>
            </p:nvSpPr>
            <p:spPr bwMode="auto">
              <a:xfrm>
                <a:off x="3116609" y="3653679"/>
                <a:ext cx="143757" cy="160578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42988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1" i="0" u="none" strike="noStrike" cap="none" normalizeH="0" baseline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Arial" charset="0"/>
                  <a:ea typeface="新細明體" pitchFamily="18" charset="-120"/>
                </a:endParaRPr>
              </a:p>
            </p:txBody>
          </p:sp>
          <p:cxnSp>
            <p:nvCxnSpPr>
              <p:cNvPr id="294" name="直線接點 293"/>
              <p:cNvCxnSpPr/>
              <p:nvPr/>
            </p:nvCxnSpPr>
            <p:spPr bwMode="auto">
              <a:xfrm>
                <a:off x="3188618" y="3808975"/>
                <a:ext cx="0" cy="988061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290" name="矩形 289"/>
            <p:cNvSpPr/>
            <p:nvPr/>
          </p:nvSpPr>
          <p:spPr>
            <a:xfrm>
              <a:off x="2188696" y="1288432"/>
              <a:ext cx="994735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000" b="1" dirty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成為華人市場鋼珠導軌的代名詞</a:t>
              </a:r>
            </a:p>
          </p:txBody>
        </p:sp>
        <p:pic>
          <p:nvPicPr>
            <p:cNvPr id="291" name="Picture 20" descr="1991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7744" y="1875404"/>
              <a:ext cx="852805" cy="4486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2" name="文字方塊 291"/>
            <p:cNvSpPr txBox="1"/>
            <p:nvPr/>
          </p:nvSpPr>
          <p:spPr>
            <a:xfrm>
              <a:off x="2339752" y="2307452"/>
              <a:ext cx="6953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 i="1" dirty="0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1991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84" name="群組 283"/>
          <p:cNvGrpSpPr/>
          <p:nvPr/>
        </p:nvGrpSpPr>
        <p:grpSpPr>
          <a:xfrm flipV="1">
            <a:off x="4341796" y="1723087"/>
            <a:ext cx="126001" cy="1292413"/>
            <a:chOff x="3155080" y="3465376"/>
            <a:chExt cx="143757" cy="1987841"/>
          </a:xfrm>
        </p:grpSpPr>
        <p:cxnSp>
          <p:nvCxnSpPr>
            <p:cNvPr id="287" name="直線接點 286"/>
            <p:cNvCxnSpPr>
              <a:stCxn id="288" idx="4"/>
              <a:endCxn id="285" idx="2"/>
            </p:cNvCxnSpPr>
            <p:nvPr/>
          </p:nvCxnSpPr>
          <p:spPr bwMode="auto">
            <a:xfrm flipH="1">
              <a:off x="3224027" y="3625952"/>
              <a:ext cx="2932" cy="1827265"/>
            </a:xfrm>
            <a:prstGeom prst="line">
              <a:avLst/>
            </a:prstGeom>
            <a:solidFill>
              <a:schemeClr val="accent1"/>
            </a:solidFill>
            <a:ln w="635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88" name="橢圓 287"/>
            <p:cNvSpPr/>
            <p:nvPr/>
          </p:nvSpPr>
          <p:spPr bwMode="auto">
            <a:xfrm>
              <a:off x="3155080" y="3465376"/>
              <a:ext cx="143757" cy="160576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10429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200" b="1" i="0" u="none" strike="noStrike" cap="none" normalizeH="0" baseline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Arial" charset="0"/>
                <a:ea typeface="新細明體" pitchFamily="18" charset="-120"/>
              </a:endParaRPr>
            </a:p>
          </p:txBody>
        </p:sp>
      </p:grpSp>
      <p:sp>
        <p:nvSpPr>
          <p:cNvPr id="285" name="文字方塊 284"/>
          <p:cNvSpPr txBox="1"/>
          <p:nvPr/>
        </p:nvSpPr>
        <p:spPr>
          <a:xfrm>
            <a:off x="3975573" y="1446088"/>
            <a:ext cx="853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2009</a:t>
            </a:r>
            <a:endParaRPr lang="zh-TW" altLang="en-US" sz="1200" b="1" i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6" name="矩形 285"/>
          <p:cNvSpPr/>
          <p:nvPr/>
        </p:nvSpPr>
        <p:spPr>
          <a:xfrm>
            <a:off x="3979800" y="984438"/>
            <a:ext cx="99699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榮獲經濟部</a:t>
            </a:r>
            <a:endParaRPr lang="en-US" altLang="zh-TW" sz="1000" b="1" dirty="0">
              <a:solidFill>
                <a:schemeClr val="bg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lang="zh-TW" altLang="en-US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屆</a:t>
            </a:r>
            <a:endParaRPr lang="en-US" altLang="zh-TW" sz="1000" b="1" dirty="0">
              <a:solidFill>
                <a:schemeClr val="bg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企業小巨人獎</a:t>
            </a:r>
          </a:p>
        </p:txBody>
      </p:sp>
      <p:grpSp>
        <p:nvGrpSpPr>
          <p:cNvPr id="216" name="群組 215"/>
          <p:cNvGrpSpPr/>
          <p:nvPr/>
        </p:nvGrpSpPr>
        <p:grpSpPr>
          <a:xfrm>
            <a:off x="1413672" y="2289138"/>
            <a:ext cx="928452" cy="1143165"/>
            <a:chOff x="1179478" y="3241586"/>
            <a:chExt cx="1059292" cy="1554383"/>
          </a:xfrm>
        </p:grpSpPr>
        <p:sp>
          <p:nvSpPr>
            <p:cNvPr id="278" name="文字方塊 277"/>
            <p:cNvSpPr txBox="1"/>
            <p:nvPr/>
          </p:nvSpPr>
          <p:spPr>
            <a:xfrm>
              <a:off x="1179478" y="3241586"/>
              <a:ext cx="983791" cy="544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000" b="1" dirty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自創品牌</a:t>
              </a:r>
              <a:endParaRPr lang="en-US" altLang="zh-TW" sz="100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000" b="1" dirty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行銷世界</a:t>
              </a:r>
            </a:p>
          </p:txBody>
        </p:sp>
        <p:pic>
          <p:nvPicPr>
            <p:cNvPr id="279" name="Picture 14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77CBA2"/>
                </a:clrFrom>
                <a:clrTo>
                  <a:srgbClr val="77CBA2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9546" y="3824462"/>
              <a:ext cx="1039224" cy="346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0" name="文字方塊 279"/>
            <p:cNvSpPr txBox="1"/>
            <p:nvPr/>
          </p:nvSpPr>
          <p:spPr>
            <a:xfrm>
              <a:off x="1240139" y="4146052"/>
              <a:ext cx="868848" cy="3766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 i="1" dirty="0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1989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83" name="橢圓 282"/>
            <p:cNvSpPr/>
            <p:nvPr/>
          </p:nvSpPr>
          <p:spPr bwMode="auto">
            <a:xfrm flipV="1">
              <a:off x="1623986" y="4654014"/>
              <a:ext cx="144016" cy="141955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10429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200" b="1" i="0" u="none" strike="noStrike" cap="none" normalizeH="0" baseline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Arial" charset="0"/>
                <a:ea typeface="新細明體" pitchFamily="18" charset="-120"/>
              </a:endParaRPr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5231637" y="2498057"/>
            <a:ext cx="642856" cy="487101"/>
            <a:chOff x="5109491" y="2558677"/>
            <a:chExt cx="642856" cy="487101"/>
          </a:xfrm>
        </p:grpSpPr>
        <p:grpSp>
          <p:nvGrpSpPr>
            <p:cNvPr id="273" name="群組 272"/>
            <p:cNvGrpSpPr/>
            <p:nvPr/>
          </p:nvGrpSpPr>
          <p:grpSpPr>
            <a:xfrm flipV="1">
              <a:off x="5280096" y="2558677"/>
              <a:ext cx="126230" cy="321787"/>
              <a:chOff x="3329125" y="2931805"/>
              <a:chExt cx="144019" cy="832477"/>
            </a:xfrm>
          </p:grpSpPr>
          <p:sp>
            <p:nvSpPr>
              <p:cNvPr id="276" name="橢圓 275"/>
              <p:cNvSpPr/>
              <p:nvPr/>
            </p:nvSpPr>
            <p:spPr bwMode="auto">
              <a:xfrm>
                <a:off x="3329125" y="3494195"/>
                <a:ext cx="144019" cy="270087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42988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1" i="0" u="none" strike="noStrike" cap="none" normalizeH="0" baseline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Arial" charset="0"/>
                  <a:ea typeface="新細明體" pitchFamily="18" charset="-120"/>
                </a:endParaRPr>
              </a:p>
            </p:txBody>
          </p:sp>
          <p:cxnSp>
            <p:nvCxnSpPr>
              <p:cNvPr id="277" name="直線接點 276"/>
              <p:cNvCxnSpPr>
                <a:endCxn id="276" idx="0"/>
              </p:cNvCxnSpPr>
              <p:nvPr/>
            </p:nvCxnSpPr>
            <p:spPr bwMode="auto">
              <a:xfrm>
                <a:off x="3401134" y="2931805"/>
                <a:ext cx="0" cy="562390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274" name="文字方塊 273"/>
            <p:cNvSpPr txBox="1"/>
            <p:nvPr/>
          </p:nvSpPr>
          <p:spPr>
            <a:xfrm>
              <a:off x="5109491" y="2768779"/>
              <a:ext cx="6428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 i="1" dirty="0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2014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1" name="橢圓 270"/>
          <p:cNvSpPr/>
          <p:nvPr/>
        </p:nvSpPr>
        <p:spPr bwMode="auto">
          <a:xfrm flipV="1">
            <a:off x="6472414" y="2084707"/>
            <a:ext cx="126000" cy="1044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200" b="1" i="0" u="none" strike="noStrike" cap="none" normalizeH="0" baseline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272" name="直線接點 271"/>
          <p:cNvCxnSpPr/>
          <p:nvPr/>
        </p:nvCxnSpPr>
        <p:spPr bwMode="auto">
          <a:xfrm>
            <a:off x="6535414" y="1889832"/>
            <a:ext cx="0" cy="18525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69" name="文字方塊 268"/>
          <p:cNvSpPr txBox="1"/>
          <p:nvPr/>
        </p:nvSpPr>
        <p:spPr>
          <a:xfrm>
            <a:off x="6233527" y="1701141"/>
            <a:ext cx="6312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2017</a:t>
            </a:r>
            <a:endParaRPr lang="zh-TW" altLang="en-US" sz="1200" b="1" i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0" name="矩形 269"/>
          <p:cNvSpPr/>
          <p:nvPr/>
        </p:nvSpPr>
        <p:spPr>
          <a:xfrm>
            <a:off x="6004174" y="1398705"/>
            <a:ext cx="10801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雲科廠正式投產</a:t>
            </a:r>
            <a:endParaRPr lang="en-US" altLang="zh-TW" sz="1000" dirty="0">
              <a:solidFill>
                <a:schemeClr val="bg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規劃智能化生產</a:t>
            </a:r>
            <a:endParaRPr lang="en-US" altLang="zh-TW" sz="1000" b="1" dirty="0">
              <a:solidFill>
                <a:schemeClr val="bg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4" name="文字方塊 263"/>
          <p:cNvSpPr txBox="1"/>
          <p:nvPr/>
        </p:nvSpPr>
        <p:spPr>
          <a:xfrm>
            <a:off x="6961112" y="1178388"/>
            <a:ext cx="586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2021</a:t>
            </a:r>
            <a:endParaRPr lang="zh-TW" altLang="en-US" sz="1200" b="1" i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5" name="矩形 264"/>
          <p:cNvSpPr/>
          <p:nvPr/>
        </p:nvSpPr>
        <p:spPr>
          <a:xfrm>
            <a:off x="6550576" y="892650"/>
            <a:ext cx="14197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雲科三廠正式量產</a:t>
            </a:r>
            <a:endParaRPr lang="en-US" altLang="zh-TW" sz="1000" b="1" dirty="0">
              <a:solidFill>
                <a:schemeClr val="bg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專攻薄型伺服器導軌</a:t>
            </a:r>
            <a:endParaRPr lang="en-US" altLang="zh-TW" sz="1000" b="1" dirty="0">
              <a:solidFill>
                <a:schemeClr val="bg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20" name="群組 219"/>
          <p:cNvGrpSpPr/>
          <p:nvPr/>
        </p:nvGrpSpPr>
        <p:grpSpPr>
          <a:xfrm>
            <a:off x="7166484" y="1615896"/>
            <a:ext cx="1136040" cy="2012026"/>
            <a:chOff x="8362220" y="4393710"/>
            <a:chExt cx="1296134" cy="2735787"/>
          </a:xfrm>
        </p:grpSpPr>
        <p:grpSp>
          <p:nvGrpSpPr>
            <p:cNvPr id="258" name="群組 257"/>
            <p:cNvGrpSpPr/>
            <p:nvPr/>
          </p:nvGrpSpPr>
          <p:grpSpPr>
            <a:xfrm>
              <a:off x="8928455" y="4393710"/>
              <a:ext cx="144016" cy="1362231"/>
              <a:chOff x="3749609" y="4563587"/>
              <a:chExt cx="144016" cy="1362231"/>
            </a:xfrm>
          </p:grpSpPr>
          <p:sp>
            <p:nvSpPr>
              <p:cNvPr id="261" name="橢圓 260"/>
              <p:cNvSpPr/>
              <p:nvPr/>
            </p:nvSpPr>
            <p:spPr bwMode="auto">
              <a:xfrm>
                <a:off x="3749609" y="4563587"/>
                <a:ext cx="144016" cy="144016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42988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1" i="0" u="none" strike="noStrike" cap="none" normalizeH="0" baseline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Arial" charset="0"/>
                  <a:ea typeface="新細明體" pitchFamily="18" charset="-120"/>
                </a:endParaRPr>
              </a:p>
            </p:txBody>
          </p:sp>
          <p:cxnSp>
            <p:nvCxnSpPr>
              <p:cNvPr id="262" name="直線接點 261"/>
              <p:cNvCxnSpPr>
                <a:cxnSpLocks/>
                <a:stCxn id="261" idx="4"/>
                <a:endCxn id="260" idx="0"/>
              </p:cNvCxnSpPr>
              <p:nvPr/>
            </p:nvCxnSpPr>
            <p:spPr bwMode="auto">
              <a:xfrm flipH="1">
                <a:off x="3820692" y="4707603"/>
                <a:ext cx="925" cy="1218215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259" name="矩形 258"/>
            <p:cNvSpPr/>
            <p:nvPr/>
          </p:nvSpPr>
          <p:spPr>
            <a:xfrm>
              <a:off x="8362220" y="5999576"/>
              <a:ext cx="1296134" cy="11299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200" dirty="0" smtClean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進入第二家</a:t>
              </a:r>
              <a:endParaRPr lang="en-US" altLang="zh-TW" sz="1200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200" dirty="0" smtClean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美系</a:t>
              </a:r>
              <a:r>
                <a:rPr lang="en-US" altLang="zh-TW" sz="1200" dirty="0" smtClean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CSP</a:t>
              </a:r>
            </a:p>
            <a:p>
              <a:pPr algn="ctr"/>
              <a:r>
                <a:rPr lang="zh-TW" altLang="en-US" sz="1200" dirty="0" smtClean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供應</a:t>
              </a:r>
              <a:r>
                <a:rPr lang="zh-TW" altLang="en-US" sz="1200" dirty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鏈</a:t>
              </a:r>
              <a:r>
                <a:rPr lang="zh-TW" altLang="en-US" sz="1200" dirty="0" smtClean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endParaRPr lang="zh-TW" altLang="en-US" sz="1200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endParaRPr lang="zh-TW" altLang="en-US" sz="120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60" name="文字方塊 259"/>
            <p:cNvSpPr txBox="1"/>
            <p:nvPr/>
          </p:nvSpPr>
          <p:spPr>
            <a:xfrm>
              <a:off x="8496681" y="5755941"/>
              <a:ext cx="1005714" cy="3766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 i="1" dirty="0">
                  <a:solidFill>
                    <a:srgbClr val="FF99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2022</a:t>
              </a:r>
              <a:endParaRPr lang="zh-TW" altLang="en-US" sz="1200" b="1" i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53" name="矩形 252"/>
          <p:cNvSpPr/>
          <p:nvPr/>
        </p:nvSpPr>
        <p:spPr>
          <a:xfrm>
            <a:off x="6383933" y="2548240"/>
            <a:ext cx="11488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200" b="1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首次進入</a:t>
            </a:r>
            <a:endParaRPr lang="en-US" altLang="zh-TW" sz="1200" b="1" dirty="0" smtClean="0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200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美系</a:t>
            </a:r>
            <a:r>
              <a:rPr lang="en-US" altLang="zh-TW" sz="1200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CSP</a:t>
            </a:r>
          </a:p>
          <a:p>
            <a:pPr algn="ctr"/>
            <a:r>
              <a:rPr lang="zh-TW" altLang="en-US" sz="1200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供應</a:t>
            </a:r>
            <a:r>
              <a:rPr lang="zh-TW" altLang="en-US" sz="1200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鏈</a:t>
            </a:r>
            <a:r>
              <a:rPr lang="zh-TW" altLang="en-US" sz="1200" b="1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zh-TW" altLang="en-US" sz="1200" dirty="0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4" name="文字方塊 253"/>
          <p:cNvSpPr txBox="1"/>
          <p:nvPr/>
        </p:nvSpPr>
        <p:spPr>
          <a:xfrm>
            <a:off x="6553537" y="2344578"/>
            <a:ext cx="8664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i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2019</a:t>
            </a:r>
            <a:endParaRPr lang="zh-TW" altLang="en-US" sz="1200" b="1" i="1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23" name="群組 222"/>
          <p:cNvGrpSpPr/>
          <p:nvPr/>
        </p:nvGrpSpPr>
        <p:grpSpPr>
          <a:xfrm>
            <a:off x="3459575" y="1779477"/>
            <a:ext cx="946602" cy="1412240"/>
            <a:chOff x="4398156" y="2708711"/>
            <a:chExt cx="1080000" cy="1920250"/>
          </a:xfrm>
        </p:grpSpPr>
        <p:pic>
          <p:nvPicPr>
            <p:cNvPr id="242" name="Picture 22" descr="2008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8156" y="3173152"/>
              <a:ext cx="1080000" cy="8100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3" name="矩形 242"/>
            <p:cNvSpPr/>
            <p:nvPr/>
          </p:nvSpPr>
          <p:spPr>
            <a:xfrm>
              <a:off x="4437192" y="2708711"/>
              <a:ext cx="1022480" cy="5440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000" b="1" dirty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強</a:t>
              </a:r>
              <a:r>
                <a:rPr lang="zh-TW" altLang="en-US" sz="1000" dirty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化行銷</a:t>
              </a:r>
              <a:endParaRPr lang="en-US" altLang="zh-TW" sz="100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000" b="1" dirty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國際接軌</a:t>
              </a:r>
            </a:p>
          </p:txBody>
        </p:sp>
        <p:sp>
          <p:nvSpPr>
            <p:cNvPr id="244" name="文字方塊 243"/>
            <p:cNvSpPr txBox="1"/>
            <p:nvPr/>
          </p:nvSpPr>
          <p:spPr>
            <a:xfrm>
              <a:off x="4547765" y="3811087"/>
              <a:ext cx="780783" cy="3766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 i="1" dirty="0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2008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245" name="群組 244"/>
            <p:cNvGrpSpPr/>
            <p:nvPr/>
          </p:nvGrpSpPr>
          <p:grpSpPr>
            <a:xfrm flipV="1">
              <a:off x="4887515" y="4114484"/>
              <a:ext cx="143757" cy="514477"/>
              <a:chOff x="3195141" y="3270752"/>
              <a:chExt cx="143757" cy="514477"/>
            </a:xfrm>
          </p:grpSpPr>
          <p:cxnSp>
            <p:nvCxnSpPr>
              <p:cNvPr id="246" name="直線接點 245"/>
              <p:cNvCxnSpPr/>
              <p:nvPr/>
            </p:nvCxnSpPr>
            <p:spPr bwMode="auto">
              <a:xfrm>
                <a:off x="3267826" y="3413070"/>
                <a:ext cx="4509" cy="372159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247" name="橢圓 246"/>
              <p:cNvSpPr/>
              <p:nvPr/>
            </p:nvSpPr>
            <p:spPr bwMode="auto">
              <a:xfrm>
                <a:off x="3195141" y="3270752"/>
                <a:ext cx="143757" cy="141955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42988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1" i="0" u="none" strike="noStrike" cap="none" normalizeH="0" baseline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Arial" charset="0"/>
                  <a:ea typeface="新細明體" pitchFamily="18" charset="-120"/>
                </a:endParaRPr>
              </a:p>
            </p:txBody>
          </p:sp>
        </p:grpSp>
      </p:grpSp>
      <p:grpSp>
        <p:nvGrpSpPr>
          <p:cNvPr id="7" name="群組 6"/>
          <p:cNvGrpSpPr/>
          <p:nvPr/>
        </p:nvGrpSpPr>
        <p:grpSpPr>
          <a:xfrm>
            <a:off x="2032441" y="3119488"/>
            <a:ext cx="1213795" cy="1001046"/>
            <a:chOff x="2439114" y="3337265"/>
            <a:chExt cx="1213795" cy="924800"/>
          </a:xfrm>
        </p:grpSpPr>
        <p:grpSp>
          <p:nvGrpSpPr>
            <p:cNvPr id="237" name="群組 236"/>
            <p:cNvGrpSpPr/>
            <p:nvPr/>
          </p:nvGrpSpPr>
          <p:grpSpPr>
            <a:xfrm>
              <a:off x="3046011" y="3337265"/>
              <a:ext cx="107879" cy="238296"/>
              <a:chOff x="3116609" y="3608956"/>
              <a:chExt cx="143757" cy="324016"/>
            </a:xfrm>
          </p:grpSpPr>
          <p:sp>
            <p:nvSpPr>
              <p:cNvPr id="240" name="橢圓 239"/>
              <p:cNvSpPr/>
              <p:nvPr/>
            </p:nvSpPr>
            <p:spPr bwMode="auto">
              <a:xfrm>
                <a:off x="3116609" y="3608956"/>
                <a:ext cx="143757" cy="141955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42988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1" i="0" u="none" strike="noStrike" cap="none" normalizeH="0" baseline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Arial" charset="0"/>
                  <a:ea typeface="新細明體" pitchFamily="18" charset="-120"/>
                </a:endParaRPr>
              </a:p>
            </p:txBody>
          </p:sp>
          <p:cxnSp>
            <p:nvCxnSpPr>
              <p:cNvPr id="241" name="直線接點 240"/>
              <p:cNvCxnSpPr/>
              <p:nvPr/>
            </p:nvCxnSpPr>
            <p:spPr bwMode="auto">
              <a:xfrm>
                <a:off x="3188617" y="3752972"/>
                <a:ext cx="0" cy="180000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238" name="矩形 237"/>
            <p:cNvSpPr/>
            <p:nvPr/>
          </p:nvSpPr>
          <p:spPr>
            <a:xfrm>
              <a:off x="2439114" y="3831178"/>
              <a:ext cx="1213795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endParaRPr lang="en-US" altLang="zh-TW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100" b="1" dirty="0" smtClean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</a:t>
              </a:r>
              <a:r>
                <a:rPr lang="zh-TW" altLang="en-US" sz="1200" b="1" dirty="0" smtClean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家電導軌量產</a:t>
              </a:r>
              <a:endParaRPr lang="zh-TW" altLang="en-US" sz="1200" b="1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9" name="文字方塊 238"/>
            <p:cNvSpPr txBox="1"/>
            <p:nvPr/>
          </p:nvSpPr>
          <p:spPr>
            <a:xfrm>
              <a:off x="2771592" y="3554179"/>
              <a:ext cx="6419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 i="1" dirty="0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2000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32" name="矩形 231"/>
          <p:cNvSpPr/>
          <p:nvPr/>
        </p:nvSpPr>
        <p:spPr>
          <a:xfrm>
            <a:off x="2818452" y="4244089"/>
            <a:ext cx="1018172" cy="343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zh-TW" sz="1200" b="1" dirty="0" smtClean="0">
              <a:solidFill>
                <a:schemeClr val="bg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3" name="文字方塊 232"/>
          <p:cNvSpPr txBox="1"/>
          <p:nvPr/>
        </p:nvSpPr>
        <p:spPr>
          <a:xfrm>
            <a:off x="2807977" y="3975510"/>
            <a:ext cx="7559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i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2002</a:t>
            </a:r>
            <a:endParaRPr lang="zh-TW" altLang="en-US" sz="1200" b="1" i="1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5" name="橢圓 234"/>
          <p:cNvSpPr/>
          <p:nvPr/>
        </p:nvSpPr>
        <p:spPr bwMode="auto">
          <a:xfrm>
            <a:off x="3187017" y="3364869"/>
            <a:ext cx="133433" cy="129609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200" b="1" i="0" u="none" strike="noStrike" cap="none" normalizeH="0" baseline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Arial" charset="0"/>
              <a:ea typeface="新細明體" pitchFamily="18" charset="-120"/>
            </a:endParaRPr>
          </a:p>
        </p:txBody>
      </p:sp>
      <p:cxnSp>
        <p:nvCxnSpPr>
          <p:cNvPr id="236" name="直線接點 235"/>
          <p:cNvCxnSpPr/>
          <p:nvPr/>
        </p:nvCxnSpPr>
        <p:spPr bwMode="auto">
          <a:xfrm flipH="1">
            <a:off x="3253733" y="3496360"/>
            <a:ext cx="122" cy="574187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27" name="矩形 226"/>
          <p:cNvSpPr/>
          <p:nvPr/>
        </p:nvSpPr>
        <p:spPr>
          <a:xfrm>
            <a:off x="3259031" y="3793548"/>
            <a:ext cx="111393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冰箱</a:t>
            </a:r>
            <a:r>
              <a:rPr lang="zh-TW" altLang="en-US" sz="1200" b="1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導軌量產</a:t>
            </a:r>
            <a:endParaRPr lang="zh-TW" altLang="en-US" sz="1200" dirty="0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8" name="文字方塊 227"/>
          <p:cNvSpPr txBox="1"/>
          <p:nvPr/>
        </p:nvSpPr>
        <p:spPr>
          <a:xfrm>
            <a:off x="3354135" y="3397931"/>
            <a:ext cx="62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i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2005</a:t>
            </a:r>
            <a:endParaRPr lang="zh-TW" altLang="en-US" sz="1200" b="1" i="1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0" name="橢圓 229"/>
          <p:cNvSpPr/>
          <p:nvPr/>
        </p:nvSpPr>
        <p:spPr bwMode="auto">
          <a:xfrm>
            <a:off x="3586802" y="3201657"/>
            <a:ext cx="126000" cy="1044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200" b="1" i="0" u="none" strike="noStrike" cap="none" normalizeH="0" baseline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Arial" charset="0"/>
              <a:ea typeface="新細明體" pitchFamily="18" charset="-120"/>
            </a:endParaRPr>
          </a:p>
        </p:txBody>
      </p:sp>
      <p:sp>
        <p:nvSpPr>
          <p:cNvPr id="313" name="文字方塊 312"/>
          <p:cNvSpPr txBox="1"/>
          <p:nvPr/>
        </p:nvSpPr>
        <p:spPr>
          <a:xfrm>
            <a:off x="186424" y="551759"/>
            <a:ext cx="1183453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2000" b="1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歷史沿革</a:t>
            </a:r>
          </a:p>
        </p:txBody>
      </p:sp>
      <p:grpSp>
        <p:nvGrpSpPr>
          <p:cNvPr id="14" name="群組 13"/>
          <p:cNvGrpSpPr/>
          <p:nvPr/>
        </p:nvGrpSpPr>
        <p:grpSpPr>
          <a:xfrm>
            <a:off x="5448308" y="830048"/>
            <a:ext cx="1152385" cy="1515074"/>
            <a:chOff x="5406252" y="975562"/>
            <a:chExt cx="1152385" cy="1515074"/>
          </a:xfrm>
        </p:grpSpPr>
        <p:sp>
          <p:nvSpPr>
            <p:cNvPr id="314" name="橢圓 313"/>
            <p:cNvSpPr/>
            <p:nvPr/>
          </p:nvSpPr>
          <p:spPr bwMode="auto">
            <a:xfrm>
              <a:off x="5952654" y="2384720"/>
              <a:ext cx="126228" cy="105916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10429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200" b="1" i="0" u="none" strike="noStrike" cap="none" normalizeH="0" baseline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Arial" charset="0"/>
                <a:ea typeface="新細明體" pitchFamily="18" charset="-120"/>
              </a:endParaRPr>
            </a:p>
          </p:txBody>
        </p:sp>
        <p:sp>
          <p:nvSpPr>
            <p:cNvPr id="315" name="文字方塊 314"/>
            <p:cNvSpPr txBox="1"/>
            <p:nvPr/>
          </p:nvSpPr>
          <p:spPr>
            <a:xfrm>
              <a:off x="5654870" y="1158273"/>
              <a:ext cx="6628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 i="1" dirty="0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2016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16" name="矩形 315"/>
            <p:cNvSpPr/>
            <p:nvPr/>
          </p:nvSpPr>
          <p:spPr>
            <a:xfrm>
              <a:off x="5406252" y="975562"/>
              <a:ext cx="115238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200" dirty="0" smtClean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股票</a:t>
              </a:r>
              <a:r>
                <a:rPr lang="zh-TW" altLang="en-US" sz="1200" b="1" dirty="0" smtClean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興</a:t>
              </a:r>
              <a:r>
                <a:rPr lang="zh-TW" altLang="en-US" sz="12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櫃</a:t>
              </a:r>
              <a:endParaRPr lang="zh-TW" altLang="en-US" sz="1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1034" name="直線接點 1033"/>
            <p:cNvCxnSpPr/>
            <p:nvPr/>
          </p:nvCxnSpPr>
          <p:spPr bwMode="auto">
            <a:xfrm>
              <a:off x="6015768" y="1404641"/>
              <a:ext cx="0" cy="975424"/>
            </a:xfrm>
            <a:prstGeom prst="line">
              <a:avLst/>
            </a:prstGeom>
            <a:noFill/>
            <a:ln w="9525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4" name="橢圓 3"/>
          <p:cNvSpPr/>
          <p:nvPr/>
        </p:nvSpPr>
        <p:spPr bwMode="auto">
          <a:xfrm>
            <a:off x="1355166" y="3475967"/>
            <a:ext cx="126000" cy="1044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6" name="直線接點 5"/>
          <p:cNvCxnSpPr/>
          <p:nvPr/>
        </p:nvCxnSpPr>
        <p:spPr bwMode="auto">
          <a:xfrm>
            <a:off x="1860424" y="3159255"/>
            <a:ext cx="0" cy="154568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9" name="直線接點 118"/>
          <p:cNvCxnSpPr/>
          <p:nvPr/>
        </p:nvCxnSpPr>
        <p:spPr bwMode="auto">
          <a:xfrm flipH="1">
            <a:off x="3658810" y="3299618"/>
            <a:ext cx="1806" cy="149346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5" name="橢圓 24"/>
          <p:cNvSpPr/>
          <p:nvPr/>
        </p:nvSpPr>
        <p:spPr bwMode="auto">
          <a:xfrm>
            <a:off x="7180891" y="1810164"/>
            <a:ext cx="126000" cy="1044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27" name="直線接點 26"/>
          <p:cNvCxnSpPr>
            <a:stCxn id="264" idx="2"/>
          </p:cNvCxnSpPr>
          <p:nvPr/>
        </p:nvCxnSpPr>
        <p:spPr bwMode="auto">
          <a:xfrm flipH="1">
            <a:off x="7251706" y="1455387"/>
            <a:ext cx="2537" cy="354777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6" name="橢圓 135"/>
          <p:cNvSpPr/>
          <p:nvPr/>
        </p:nvSpPr>
        <p:spPr bwMode="auto">
          <a:xfrm>
            <a:off x="6886842" y="1942305"/>
            <a:ext cx="126000" cy="1044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137" name="直線接點 136"/>
          <p:cNvCxnSpPr>
            <a:cxnSpLocks/>
          </p:cNvCxnSpPr>
          <p:nvPr/>
        </p:nvCxnSpPr>
        <p:spPr bwMode="auto">
          <a:xfrm flipH="1">
            <a:off x="6950407" y="2058834"/>
            <a:ext cx="2485" cy="338978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7" name="圖形 116" descr="燈泡與齒輪 以實心填滿">
            <a:extLst>
              <a:ext uri="{FF2B5EF4-FFF2-40B4-BE49-F238E27FC236}">
                <a16:creationId xmlns:a16="http://schemas.microsoft.com/office/drawing/2014/main" xmlns="" id="{B0C2E7F3-FF36-4842-BB6D-A762DCB799D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469229" y="2340802"/>
            <a:ext cx="308393" cy="308393"/>
          </a:xfrm>
          <a:prstGeom prst="rect">
            <a:avLst/>
          </a:prstGeom>
        </p:spPr>
      </p:pic>
      <p:pic>
        <p:nvPicPr>
          <p:cNvPr id="120" name="圖形 119" descr="燈泡與齒輪 以實心填滿">
            <a:extLst>
              <a:ext uri="{FF2B5EF4-FFF2-40B4-BE49-F238E27FC236}">
                <a16:creationId xmlns:a16="http://schemas.microsoft.com/office/drawing/2014/main" xmlns="" id="{B42793A8-7CDE-421B-9AAE-F0DD7A2E4A7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544234" y="2316286"/>
            <a:ext cx="308393" cy="308393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xmlns="" id="{C4E884A1-4ED2-4C2E-AD85-D46F77B0CE13}"/>
              </a:ext>
            </a:extLst>
          </p:cNvPr>
          <p:cNvSpPr/>
          <p:nvPr/>
        </p:nvSpPr>
        <p:spPr bwMode="auto">
          <a:xfrm>
            <a:off x="5662" y="1299413"/>
            <a:ext cx="389874" cy="120032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公司歷程</a:t>
            </a:r>
          </a:p>
        </p:txBody>
      </p:sp>
      <p:sp>
        <p:nvSpPr>
          <p:cNvPr id="124" name="矩形 123">
            <a:extLst>
              <a:ext uri="{FF2B5EF4-FFF2-40B4-BE49-F238E27FC236}">
                <a16:creationId xmlns:a16="http://schemas.microsoft.com/office/drawing/2014/main" xmlns="" id="{9038E11A-28EB-4177-A4D2-924A2F1F12A5}"/>
              </a:ext>
            </a:extLst>
          </p:cNvPr>
          <p:cNvSpPr/>
          <p:nvPr/>
        </p:nvSpPr>
        <p:spPr bwMode="auto">
          <a:xfrm>
            <a:off x="-7712" y="3545481"/>
            <a:ext cx="389874" cy="120032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產品發展</a:t>
            </a:r>
          </a:p>
        </p:txBody>
      </p:sp>
      <p:cxnSp>
        <p:nvCxnSpPr>
          <p:cNvPr id="95" name="直線接點 94"/>
          <p:cNvCxnSpPr/>
          <p:nvPr/>
        </p:nvCxnSpPr>
        <p:spPr bwMode="auto">
          <a:xfrm>
            <a:off x="1431263" y="3580320"/>
            <a:ext cx="0" cy="154568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96" name="Picture 3" descr="C:\Users\saledept3\AppData\Local\Microsoft\Windows\INetCache\IE\QYFZCQDJ\Whirlpool[1]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8604" y="3583341"/>
            <a:ext cx="668223" cy="310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2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0158" y="4202178"/>
            <a:ext cx="1427827" cy="254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" name="矩形 101"/>
          <p:cNvSpPr/>
          <p:nvPr/>
        </p:nvSpPr>
        <p:spPr>
          <a:xfrm>
            <a:off x="2354815" y="4429235"/>
            <a:ext cx="172718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200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伺服器導軌產品量產</a:t>
            </a:r>
            <a:endParaRPr lang="zh-TW" altLang="en-US" sz="1200" b="1" dirty="0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3" name="Picture 17" descr="hn_npb201"/>
          <p:cNvPicPr preferRelativeResize="0"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69304" y="3545924"/>
            <a:ext cx="977266" cy="348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7" name="群組 106"/>
          <p:cNvGrpSpPr/>
          <p:nvPr/>
        </p:nvGrpSpPr>
        <p:grpSpPr>
          <a:xfrm>
            <a:off x="4079277" y="2764595"/>
            <a:ext cx="1787220" cy="1035330"/>
            <a:chOff x="2170857" y="3388782"/>
            <a:chExt cx="1787220" cy="1035330"/>
          </a:xfrm>
        </p:grpSpPr>
        <p:grpSp>
          <p:nvGrpSpPr>
            <p:cNvPr id="108" name="群組 107"/>
            <p:cNvGrpSpPr/>
            <p:nvPr/>
          </p:nvGrpSpPr>
          <p:grpSpPr>
            <a:xfrm>
              <a:off x="2917231" y="3388782"/>
              <a:ext cx="107879" cy="265446"/>
              <a:chOff x="2945009" y="3678994"/>
              <a:chExt cx="143757" cy="360931"/>
            </a:xfrm>
          </p:grpSpPr>
          <p:sp>
            <p:nvSpPr>
              <p:cNvPr id="111" name="橢圓 110"/>
              <p:cNvSpPr/>
              <p:nvPr/>
            </p:nvSpPr>
            <p:spPr bwMode="auto">
              <a:xfrm>
                <a:off x="2945009" y="3678994"/>
                <a:ext cx="143757" cy="141954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1042988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200" b="1" i="0" u="none" strike="noStrike" cap="none" normalizeH="0" baseline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Arial" charset="0"/>
                  <a:ea typeface="新細明體" pitchFamily="18" charset="-120"/>
                </a:endParaRPr>
              </a:p>
            </p:txBody>
          </p:sp>
          <p:cxnSp>
            <p:nvCxnSpPr>
              <p:cNvPr id="112" name="直線接點 111"/>
              <p:cNvCxnSpPr>
                <a:stCxn id="111" idx="4"/>
              </p:cNvCxnSpPr>
              <p:nvPr/>
            </p:nvCxnSpPr>
            <p:spPr bwMode="auto">
              <a:xfrm flipH="1">
                <a:off x="3015481" y="3820948"/>
                <a:ext cx="1406" cy="218977"/>
              </a:xfrm>
              <a:prstGeom prst="line">
                <a:avLst/>
              </a:prstGeom>
              <a:solidFill>
                <a:schemeClr val="accent1"/>
              </a:solidFill>
              <a:ln w="63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109" name="矩形 108"/>
            <p:cNvSpPr/>
            <p:nvPr/>
          </p:nvSpPr>
          <p:spPr>
            <a:xfrm>
              <a:off x="2170857" y="3993225"/>
              <a:ext cx="1787220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en-US" altLang="zh-TW" sz="10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1200" b="1" dirty="0" smtClean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高階工具櫃導軌量產</a:t>
              </a:r>
              <a:endParaRPr lang="zh-TW" altLang="en-US" sz="1200" b="1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0" name="文字方塊 109"/>
            <p:cNvSpPr txBox="1"/>
            <p:nvPr/>
          </p:nvSpPr>
          <p:spPr>
            <a:xfrm>
              <a:off x="2649140" y="3615600"/>
              <a:ext cx="6419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 i="1" dirty="0" smtClean="0">
                  <a:solidFill>
                    <a:schemeClr val="bg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2010</a:t>
              </a:r>
              <a:endParaRPr lang="zh-TW" altLang="en-US" sz="12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113" name="Picture 4" descr="File:Stanley Black &amp; Decker Logo.svg - 维基百科，自由的百科全书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563" y="3251703"/>
            <a:ext cx="1210003" cy="296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8" name="群組 117"/>
          <p:cNvGrpSpPr/>
          <p:nvPr/>
        </p:nvGrpSpPr>
        <p:grpSpPr>
          <a:xfrm flipV="1">
            <a:off x="5638042" y="2034318"/>
            <a:ext cx="126228" cy="456127"/>
            <a:chOff x="2981970" y="3445956"/>
            <a:chExt cx="144016" cy="853455"/>
          </a:xfrm>
        </p:grpSpPr>
        <p:sp>
          <p:nvSpPr>
            <p:cNvPr id="125" name="橢圓 124"/>
            <p:cNvSpPr/>
            <p:nvPr/>
          </p:nvSpPr>
          <p:spPr bwMode="auto">
            <a:xfrm>
              <a:off x="2981970" y="3445956"/>
              <a:ext cx="144016" cy="195342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10429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200" b="1" i="0" u="none" strike="noStrike" cap="none" normalizeH="0" baseline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Arial" charset="0"/>
                <a:ea typeface="新細明體" pitchFamily="18" charset="-120"/>
              </a:endParaRPr>
            </a:p>
          </p:txBody>
        </p:sp>
        <p:cxnSp>
          <p:nvCxnSpPr>
            <p:cNvPr id="126" name="直線接點 125"/>
            <p:cNvCxnSpPr>
              <a:endCxn id="125" idx="4"/>
            </p:cNvCxnSpPr>
            <p:nvPr/>
          </p:nvCxnSpPr>
          <p:spPr bwMode="auto">
            <a:xfrm flipV="1">
              <a:off x="3053978" y="3641298"/>
              <a:ext cx="0" cy="658113"/>
            </a:xfrm>
            <a:prstGeom prst="line">
              <a:avLst/>
            </a:prstGeom>
            <a:solidFill>
              <a:schemeClr val="accent1"/>
            </a:solidFill>
            <a:ln w="635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21" name="文字方塊 120"/>
          <p:cNvSpPr txBox="1"/>
          <p:nvPr/>
        </p:nvSpPr>
        <p:spPr>
          <a:xfrm>
            <a:off x="5328710" y="1783048"/>
            <a:ext cx="642856" cy="382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i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2015</a:t>
            </a:r>
            <a:endParaRPr lang="zh-TW" altLang="en-US" sz="1200" b="1" i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3" name="矩形 122"/>
          <p:cNvSpPr/>
          <p:nvPr/>
        </p:nvSpPr>
        <p:spPr>
          <a:xfrm>
            <a:off x="4896616" y="1480211"/>
            <a:ext cx="12614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000" b="1" dirty="0" smtClean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通過工業局第三屆中堅企業資格審查</a:t>
            </a:r>
            <a:endParaRPr lang="zh-TW" altLang="en-US" sz="1000" b="1" dirty="0">
              <a:solidFill>
                <a:schemeClr val="bg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 bwMode="auto">
          <a:xfrm>
            <a:off x="8112983" y="406609"/>
            <a:ext cx="608724" cy="50386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14914" y="3689561"/>
            <a:ext cx="336220" cy="300196"/>
          </a:xfrm>
          <a:prstGeom prst="rect">
            <a:avLst/>
          </a:prstGeom>
        </p:spPr>
      </p:pic>
      <p:sp>
        <p:nvSpPr>
          <p:cNvPr id="114" name="矩形 113"/>
          <p:cNvSpPr/>
          <p:nvPr/>
        </p:nvSpPr>
        <p:spPr>
          <a:xfrm>
            <a:off x="7565409" y="3593977"/>
            <a:ext cx="11846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200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榮獲</a:t>
            </a:r>
            <a:r>
              <a:rPr lang="zh-TW" altLang="en-US" sz="1200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1200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lang="zh-TW" altLang="en-US" sz="1200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</a:t>
            </a:r>
            <a:r>
              <a:rPr lang="en-US" altLang="zh-TW" sz="1200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13</a:t>
            </a:r>
            <a:r>
              <a:rPr lang="zh-TW" altLang="en-US" sz="1200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座</a:t>
            </a:r>
            <a:r>
              <a:rPr lang="zh-TW" altLang="en-US" sz="1200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台灣精品獎</a:t>
            </a:r>
            <a:endParaRPr lang="en-US" altLang="zh-TW" sz="1200" dirty="0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2" name="橢圓 121"/>
          <p:cNvSpPr/>
          <p:nvPr/>
        </p:nvSpPr>
        <p:spPr bwMode="auto">
          <a:xfrm>
            <a:off x="8475276" y="1337269"/>
            <a:ext cx="126000" cy="1044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31" name="文字方塊 130"/>
          <p:cNvSpPr txBox="1"/>
          <p:nvPr/>
        </p:nvSpPr>
        <p:spPr>
          <a:xfrm>
            <a:off x="7689343" y="827342"/>
            <a:ext cx="8664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2023</a:t>
            </a:r>
            <a:endParaRPr lang="zh-TW" altLang="en-US" sz="1200" i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4" name="矩形 133"/>
          <p:cNvSpPr/>
          <p:nvPr/>
        </p:nvSpPr>
        <p:spPr>
          <a:xfrm>
            <a:off x="7670595" y="637918"/>
            <a:ext cx="93906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2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股票上櫃</a:t>
            </a:r>
            <a:endParaRPr lang="en-US" altLang="zh-TW" sz="12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6" name="Picture 37" descr="Fisher &amp; Paykel – Logos Download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0894" y="2962130"/>
            <a:ext cx="1091673" cy="291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7" name="群組 126"/>
          <p:cNvGrpSpPr/>
          <p:nvPr/>
        </p:nvGrpSpPr>
        <p:grpSpPr>
          <a:xfrm>
            <a:off x="8034317" y="1479870"/>
            <a:ext cx="1134503" cy="1266685"/>
            <a:chOff x="8571690" y="4557139"/>
            <a:chExt cx="1294380" cy="2046147"/>
          </a:xfrm>
        </p:grpSpPr>
        <p:cxnSp>
          <p:nvCxnSpPr>
            <p:cNvPr id="133" name="直線接點 132"/>
            <p:cNvCxnSpPr>
              <a:cxnSpLocks/>
            </p:cNvCxnSpPr>
            <p:nvPr/>
          </p:nvCxnSpPr>
          <p:spPr bwMode="auto">
            <a:xfrm>
              <a:off x="9144316" y="4557139"/>
              <a:ext cx="2491" cy="320650"/>
            </a:xfrm>
            <a:prstGeom prst="line">
              <a:avLst/>
            </a:prstGeom>
            <a:solidFill>
              <a:schemeClr val="accent1"/>
            </a:solidFill>
            <a:ln w="635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9" name="矩形 128"/>
            <p:cNvSpPr/>
            <p:nvPr/>
          </p:nvSpPr>
          <p:spPr>
            <a:xfrm>
              <a:off x="8571690" y="5260930"/>
              <a:ext cx="1294380" cy="13423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200" dirty="0" smtClean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進入美系</a:t>
              </a:r>
              <a:endParaRPr lang="en-US" altLang="zh-TW" sz="1200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1200" dirty="0" smtClean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AI</a:t>
              </a:r>
              <a:r>
                <a:rPr lang="zh-TW" altLang="en-US" sz="1200" dirty="0" smtClean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晶片大廠</a:t>
              </a:r>
              <a:endParaRPr lang="en-US" altLang="zh-TW" sz="1200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200" dirty="0" smtClean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供應</a:t>
              </a:r>
              <a:r>
                <a:rPr lang="zh-TW" altLang="en-US" sz="1200" dirty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鏈 </a:t>
              </a:r>
            </a:p>
            <a:p>
              <a:pPr algn="ctr"/>
              <a:endParaRPr lang="zh-TW" altLang="en-US" sz="120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0" name="文字方塊 129"/>
            <p:cNvSpPr txBox="1"/>
            <p:nvPr/>
          </p:nvSpPr>
          <p:spPr>
            <a:xfrm>
              <a:off x="8632360" y="4964278"/>
              <a:ext cx="1005714" cy="447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 i="1" dirty="0" smtClean="0">
                  <a:solidFill>
                    <a:srgbClr val="FF99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2024</a:t>
              </a:r>
              <a:endParaRPr lang="zh-TW" altLang="en-US" sz="1200" b="1" i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135" name="圖形 116" descr="燈泡與齒輪 以實心填滿">
            <a:extLst>
              <a:ext uri="{FF2B5EF4-FFF2-40B4-BE49-F238E27FC236}">
                <a16:creationId xmlns:a16="http://schemas.microsoft.com/office/drawing/2014/main" xmlns="" id="{B0C2E7F3-FF36-4842-BB6D-A762DCB799D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228949" y="1505819"/>
            <a:ext cx="308393" cy="308393"/>
          </a:xfrm>
          <a:prstGeom prst="rect">
            <a:avLst/>
          </a:prstGeom>
        </p:spPr>
      </p:pic>
      <p:cxnSp>
        <p:nvCxnSpPr>
          <p:cNvPr id="128" name="直線接點 127"/>
          <p:cNvCxnSpPr/>
          <p:nvPr/>
        </p:nvCxnSpPr>
        <p:spPr bwMode="auto">
          <a:xfrm>
            <a:off x="8120586" y="1598760"/>
            <a:ext cx="3774" cy="1959349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2" name="矩形 131"/>
          <p:cNvSpPr/>
          <p:nvPr/>
        </p:nvSpPr>
        <p:spPr>
          <a:xfrm>
            <a:off x="5321698" y="3203008"/>
            <a:ext cx="11079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00" b="1" dirty="0" smtClean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冰箱</a:t>
            </a:r>
            <a:r>
              <a:rPr lang="zh-TW" altLang="en-US" sz="1200" b="1" dirty="0">
                <a:solidFill>
                  <a:schemeClr val="bg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導軌量產</a:t>
            </a:r>
            <a:endParaRPr lang="zh-TW" altLang="en-US" sz="1200" dirty="0">
              <a:solidFill>
                <a:schemeClr val="bg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38" name="直線接點 137"/>
          <p:cNvCxnSpPr/>
          <p:nvPr/>
        </p:nvCxnSpPr>
        <p:spPr bwMode="auto">
          <a:xfrm flipH="1">
            <a:off x="8124226" y="1111672"/>
            <a:ext cx="5304" cy="396756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9" name="橢圓 138"/>
          <p:cNvSpPr/>
          <p:nvPr/>
        </p:nvSpPr>
        <p:spPr bwMode="auto">
          <a:xfrm>
            <a:off x="8064368" y="1475034"/>
            <a:ext cx="126000" cy="10440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3905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67997" y="558746"/>
            <a:ext cx="1807205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2000" b="1" dirty="0" smtClean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  集團</a:t>
            </a:r>
            <a:r>
              <a:rPr lang="zh-TW" altLang="en-US" sz="2000" b="1" dirty="0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</a:rPr>
              <a:t>組織架構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0491B-034E-4F70-AD5B-DE35EB5D301C}" type="slidenum">
              <a:rPr lang="en-US" altLang="zh-TW" sz="1600" smtClean="0">
                <a:solidFill>
                  <a:srgbClr val="FFFFFF"/>
                </a:solidFill>
              </a:rPr>
              <a:pPr/>
              <a:t>7</a:t>
            </a:fld>
            <a:endParaRPr lang="en-US" altLang="zh-TW" sz="1600">
              <a:solidFill>
                <a:srgbClr val="FFFFFF"/>
              </a:solidFill>
            </a:endParaRPr>
          </a:p>
        </p:txBody>
      </p:sp>
      <p:sp>
        <p:nvSpPr>
          <p:cNvPr id="19" name="Rectangle 23">
            <a:extLst>
              <a:ext uri="{FF2B5EF4-FFF2-40B4-BE49-F238E27FC236}">
                <a16:creationId xmlns:a16="http://schemas.microsoft.com/office/drawing/2014/main" xmlns="" id="{0D9D2696-D633-4F74-B3FC-5E83F20582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9236" y="1419622"/>
            <a:ext cx="4211684" cy="68982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779252">
              <a:lnSpc>
                <a:spcPct val="150000"/>
              </a:lnSpc>
              <a:spcBef>
                <a:spcPts val="1023"/>
              </a:spcBef>
            </a:pPr>
            <a:r>
              <a:rPr lang="zh-TW" altLang="en-US" sz="1400" b="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南俊國際股份有限公司</a:t>
            </a:r>
          </a:p>
          <a:p>
            <a:pPr algn="ctr" defTabSz="779252" eaLnBrk="0" hangingPunct="0"/>
            <a:r>
              <a:rPr lang="en-US" altLang="zh-TW" sz="1400" b="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NAN JUEN INTERNATIONAL CO., LTD.</a:t>
            </a:r>
          </a:p>
        </p:txBody>
      </p:sp>
      <p:sp>
        <p:nvSpPr>
          <p:cNvPr id="20" name="Rectangle 22">
            <a:extLst>
              <a:ext uri="{FF2B5EF4-FFF2-40B4-BE49-F238E27FC236}">
                <a16:creationId xmlns:a16="http://schemas.microsoft.com/office/drawing/2014/main" xmlns="" id="{756FE16D-5624-4148-8710-62EA300628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253" y="3304004"/>
            <a:ext cx="2304256" cy="704972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779252" eaLnBrk="0" hangingPunct="0">
              <a:spcBef>
                <a:spcPts val="511"/>
              </a:spcBef>
            </a:pPr>
            <a:r>
              <a:rPr lang="en-US" altLang="zh-TW" sz="1400" dirty="0" smtClean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REPON TECH (VIETNAM)</a:t>
            </a:r>
          </a:p>
          <a:p>
            <a:pPr algn="ctr" defTabSz="779252" eaLnBrk="0" hangingPunct="0">
              <a:spcBef>
                <a:spcPts val="511"/>
              </a:spcBef>
            </a:pPr>
            <a:r>
              <a:rPr lang="en-US" altLang="zh-TW" sz="1400" smtClean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COM., LTD.</a:t>
            </a:r>
            <a:endParaRPr lang="en-US" altLang="zh-TW" sz="1400" dirty="0">
              <a:solidFill>
                <a:schemeClr val="bg1"/>
              </a:solidFill>
              <a:latin typeface="Frutiger 47LightCn"/>
              <a:ea typeface="微軟正黑體" panose="020B0604030504040204" pitchFamily="34" charset="-120"/>
              <a:cs typeface="Arial Unicode MS" pitchFamily="34" charset="-120"/>
            </a:endParaRPr>
          </a:p>
        </p:txBody>
      </p:sp>
      <p:sp>
        <p:nvSpPr>
          <p:cNvPr id="21" name="Rectangle 21">
            <a:extLst>
              <a:ext uri="{FF2B5EF4-FFF2-40B4-BE49-F238E27FC236}">
                <a16:creationId xmlns:a16="http://schemas.microsoft.com/office/drawing/2014/main" xmlns="" id="{9AF579C1-D208-4F68-9F38-8BB5272DA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13641" y="3316992"/>
            <a:ext cx="2304256" cy="704973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779252"/>
            <a:r>
              <a:rPr lang="zh-TW" altLang="en-US" sz="1400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蘇州南俊商貿有限公司</a:t>
            </a:r>
          </a:p>
          <a:p>
            <a:pPr algn="ctr" defTabSz="779252" eaLnBrk="0" hangingPunct="0">
              <a:spcBef>
                <a:spcPts val="511"/>
              </a:spcBef>
            </a:pPr>
            <a:r>
              <a:rPr lang="en-US" altLang="zh-TW" sz="1400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SUZHOU NAN JUEN TRADE CO., LTD</a:t>
            </a:r>
          </a:p>
        </p:txBody>
      </p:sp>
      <p:sp>
        <p:nvSpPr>
          <p:cNvPr id="22" name="AutoShape 20">
            <a:extLst>
              <a:ext uri="{FF2B5EF4-FFF2-40B4-BE49-F238E27FC236}">
                <a16:creationId xmlns:a16="http://schemas.microsoft.com/office/drawing/2014/main" xmlns="" id="{83DE28BF-416D-43B4-963F-B88185FA0EA5}"/>
              </a:ext>
            </a:extLst>
          </p:cNvPr>
          <p:cNvSpPr>
            <a:spLocks noChangeShapeType="1"/>
          </p:cNvSpPr>
          <p:nvPr/>
        </p:nvSpPr>
        <p:spPr bwMode="auto">
          <a:xfrm rot="16200000" flipH="1">
            <a:off x="5532602" y="1283824"/>
            <a:ext cx="1201104" cy="2865231"/>
          </a:xfrm>
          <a:prstGeom prst="bentConnector3">
            <a:avLst>
              <a:gd name="adj1" fmla="val 49471"/>
            </a:avLst>
          </a:prstGeom>
          <a:noFill/>
          <a:ln w="38100">
            <a:solidFill>
              <a:schemeClr val="tx2">
                <a:lumMod val="75000"/>
                <a:lumOff val="25000"/>
              </a:schemeClr>
            </a:solidFill>
            <a:miter lim="800000"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 b="0">
              <a:latin typeface="Frutiger 47LightCn"/>
              <a:ea typeface="微軟正黑體" panose="020B0604030504040204" pitchFamily="34" charset="-120"/>
              <a:cs typeface="Arial Unicode MS" pitchFamily="34" charset="-120"/>
            </a:endParaRPr>
          </a:p>
        </p:txBody>
      </p:sp>
      <p:sp>
        <p:nvSpPr>
          <p:cNvPr id="23" name="AutoShape 19">
            <a:extLst>
              <a:ext uri="{FF2B5EF4-FFF2-40B4-BE49-F238E27FC236}">
                <a16:creationId xmlns:a16="http://schemas.microsoft.com/office/drawing/2014/main" xmlns="" id="{F7F27C17-F607-4763-B398-651B4CA47F6B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2664305" y="1267774"/>
            <a:ext cx="1192226" cy="2880240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tx2">
                <a:lumMod val="75000"/>
                <a:lumOff val="25000"/>
              </a:schemeClr>
            </a:solidFill>
            <a:miter lim="800000"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 b="0" dirty="0">
              <a:latin typeface="Frutiger 47LightCn"/>
              <a:ea typeface="微軟正黑體" panose="020B0604030504040204" pitchFamily="34" charset="-120"/>
              <a:cs typeface="Arial Unicode MS" pitchFamily="34" charset="-120"/>
            </a:endParaRPr>
          </a:p>
        </p:txBody>
      </p:sp>
      <p:sp>
        <p:nvSpPr>
          <p:cNvPr id="24" name="Rectangle 18">
            <a:extLst>
              <a:ext uri="{FF2B5EF4-FFF2-40B4-BE49-F238E27FC236}">
                <a16:creationId xmlns:a16="http://schemas.microsoft.com/office/drawing/2014/main" xmlns="" id="{7D43E5C3-CF49-4400-B70E-E8C1E59573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0298" y="3088684"/>
            <a:ext cx="1413271" cy="349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779252"/>
            <a:r>
              <a:rPr lang="zh-TW" altLang="en-US" sz="1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持股比例</a:t>
            </a:r>
            <a:r>
              <a:rPr lang="en-US" altLang="zh-TW" sz="1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100%</a:t>
            </a:r>
          </a:p>
        </p:txBody>
      </p:sp>
      <p:sp>
        <p:nvSpPr>
          <p:cNvPr id="25" name="Rectangle 17">
            <a:extLst>
              <a:ext uri="{FF2B5EF4-FFF2-40B4-BE49-F238E27FC236}">
                <a16:creationId xmlns:a16="http://schemas.microsoft.com/office/drawing/2014/main" xmlns="" id="{036E32C3-5BAA-4A2F-ACA5-C9D2DCDA57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2805" y="3099347"/>
            <a:ext cx="1299675" cy="349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779252"/>
            <a:r>
              <a:rPr lang="zh-TW" altLang="en-US" sz="1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持股比例</a:t>
            </a:r>
            <a:r>
              <a:rPr lang="en-US" altLang="zh-TW" sz="1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100%</a:t>
            </a:r>
          </a:p>
        </p:txBody>
      </p:sp>
      <p:sp>
        <p:nvSpPr>
          <p:cNvPr id="12" name="Rectangle 22">
            <a:extLst>
              <a:ext uri="{FF2B5EF4-FFF2-40B4-BE49-F238E27FC236}">
                <a16:creationId xmlns:a16="http://schemas.microsoft.com/office/drawing/2014/main" xmlns="" id="{756FE16D-5624-4148-8710-62EA300628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1947" y="3310553"/>
            <a:ext cx="2304256" cy="704972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779252" eaLnBrk="0" hangingPunct="0">
              <a:spcBef>
                <a:spcPts val="511"/>
              </a:spcBef>
            </a:pPr>
            <a:r>
              <a:rPr lang="en-US" altLang="zh-TW" sz="1400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REPON(USA), INC.</a:t>
            </a:r>
          </a:p>
        </p:txBody>
      </p:sp>
      <p:cxnSp>
        <p:nvCxnSpPr>
          <p:cNvPr id="10" name="直線單箭頭接點 9"/>
          <p:cNvCxnSpPr/>
          <p:nvPr/>
        </p:nvCxnSpPr>
        <p:spPr bwMode="auto">
          <a:xfrm flipH="1">
            <a:off x="4700538" y="2715766"/>
            <a:ext cx="27035" cy="0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" name="直線單箭頭接點 14"/>
          <p:cNvCxnSpPr/>
          <p:nvPr/>
        </p:nvCxnSpPr>
        <p:spPr bwMode="auto">
          <a:xfrm flipH="1">
            <a:off x="4701332" y="2109449"/>
            <a:ext cx="1003" cy="1201104"/>
          </a:xfrm>
          <a:prstGeom prst="straightConnector1">
            <a:avLst/>
          </a:prstGeom>
          <a:noFill/>
          <a:ln w="38100" cap="flat" cmpd="sng" algn="ctr">
            <a:solidFill>
              <a:schemeClr val="tx2">
                <a:lumMod val="85000"/>
                <a:lumOff val="15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8" name="Rectangle 17">
            <a:extLst>
              <a:ext uri="{FF2B5EF4-FFF2-40B4-BE49-F238E27FC236}">
                <a16:creationId xmlns:a16="http://schemas.microsoft.com/office/drawing/2014/main" xmlns="" id="{036E32C3-5BAA-4A2F-ACA5-C9D2DCDA57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6821" y="3085825"/>
            <a:ext cx="1299675" cy="349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779252"/>
            <a:r>
              <a:rPr lang="zh-TW" altLang="en-US" sz="1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持股比例</a:t>
            </a:r>
            <a:r>
              <a:rPr lang="en-US" altLang="zh-TW" sz="1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Frutiger 47LightCn"/>
                <a:ea typeface="微軟正黑體" panose="020B0604030504040204" pitchFamily="34" charset="-120"/>
                <a:cs typeface="Arial Unicode MS" pitchFamily="34" charset="-120"/>
              </a:rPr>
              <a:t>100%</a:t>
            </a:r>
          </a:p>
        </p:txBody>
      </p:sp>
    </p:spTree>
    <p:extLst>
      <p:ext uri="{BB962C8B-B14F-4D97-AF65-F5344CB8AC3E}">
        <p14:creationId xmlns:p14="http://schemas.microsoft.com/office/powerpoint/2010/main" val="3749513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字方塊 30"/>
          <p:cNvSpPr txBox="1"/>
          <p:nvPr/>
        </p:nvSpPr>
        <p:spPr>
          <a:xfrm>
            <a:off x="0" y="529102"/>
            <a:ext cx="1749152" cy="386464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TW" altLang="en-US" sz="2000" dirty="0">
                <a:solidFill>
                  <a:srgbClr val="990000"/>
                </a:solidFill>
                <a:latin typeface="Frutiger 47LightCn"/>
                <a:ea typeface="微軟正黑體" panose="020B0604030504040204" pitchFamily="34" charset="-120"/>
              </a:rPr>
              <a:t> </a:t>
            </a:r>
            <a:r>
              <a:rPr lang="zh-TW" altLang="en-US" sz="2000" dirty="0" smtClean="0">
                <a:solidFill>
                  <a:srgbClr val="990000"/>
                </a:solidFill>
                <a:latin typeface="Frutiger 47LightCn"/>
                <a:ea typeface="微軟正黑體" panose="020B0604030504040204" pitchFamily="34" charset="-120"/>
              </a:rPr>
              <a:t> </a:t>
            </a:r>
            <a:r>
              <a:rPr lang="zh-TW" altLang="en-US" sz="2000" b="1" dirty="0" smtClean="0">
                <a:solidFill>
                  <a:srgbClr val="990000"/>
                </a:solidFill>
                <a:latin typeface="Frutiger 47LightCn"/>
                <a:ea typeface="微軟正黑體" panose="020B0604030504040204" pitchFamily="34" charset="-120"/>
              </a:rPr>
              <a:t>營運</a:t>
            </a:r>
            <a:r>
              <a:rPr lang="zh-TW" altLang="en-US" sz="2000" b="1" dirty="0">
                <a:solidFill>
                  <a:srgbClr val="990000"/>
                </a:solidFill>
                <a:latin typeface="Frutiger 47LightCn"/>
                <a:ea typeface="微軟正黑體" panose="020B0604030504040204" pitchFamily="34" charset="-120"/>
              </a:rPr>
              <a:t>據點</a:t>
            </a:r>
          </a:p>
        </p:txBody>
      </p:sp>
      <p:pic>
        <p:nvPicPr>
          <p:cNvPr id="60" name="圖片 59" descr="IMG_046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3003799"/>
            <a:ext cx="2867607" cy="15261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圖片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3187" y="2910854"/>
            <a:ext cx="2657919" cy="15249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7" name="群組 6">
            <a:extLst>
              <a:ext uri="{FF2B5EF4-FFF2-40B4-BE49-F238E27FC236}">
                <a16:creationId xmlns:a16="http://schemas.microsoft.com/office/drawing/2014/main" xmlns="" id="{96148BD1-5B61-4F5B-AF8D-57FC51AABA9C}"/>
              </a:ext>
            </a:extLst>
          </p:cNvPr>
          <p:cNvGrpSpPr/>
          <p:nvPr/>
        </p:nvGrpSpPr>
        <p:grpSpPr>
          <a:xfrm>
            <a:off x="755576" y="1275606"/>
            <a:ext cx="2118958" cy="1242525"/>
            <a:chOff x="967557" y="1225675"/>
            <a:chExt cx="2529464" cy="1306013"/>
          </a:xfrm>
        </p:grpSpPr>
        <p:pic>
          <p:nvPicPr>
            <p:cNvPr id="11" name="圖片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557" y="1225675"/>
              <a:ext cx="2529464" cy="1306013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3" name="文字方塊 12"/>
            <p:cNvSpPr txBox="1"/>
            <p:nvPr/>
          </p:nvSpPr>
          <p:spPr>
            <a:xfrm>
              <a:off x="967557" y="2222412"/>
              <a:ext cx="1206692" cy="294132"/>
            </a:xfrm>
            <a:prstGeom prst="rect">
              <a:avLst/>
            </a:prstGeom>
            <a:noFill/>
          </p:spPr>
          <p:txBody>
            <a:bodyPr wrap="square" lIns="77925" tIns="38963" rIns="77925" bIns="38963" rtlCol="0">
              <a:spAutoFit/>
            </a:bodyPr>
            <a:lstStyle/>
            <a:p>
              <a:r>
                <a:rPr lang="zh-TW" altLang="en-US" sz="1400" b="1" dirty="0">
                  <a:solidFill>
                    <a:schemeClr val="bg1"/>
                  </a:solidFill>
                  <a:latin typeface="Frutiger 47LightCn"/>
                  <a:ea typeface="微軟正黑體" panose="020B0604030504040204" pitchFamily="34" charset="-120"/>
                </a:rPr>
                <a:t>蘇州南俊</a:t>
              </a:r>
            </a:p>
          </p:txBody>
        </p:sp>
      </p:grpSp>
      <p:sp>
        <p:nvSpPr>
          <p:cNvPr id="61" name="矩形 60"/>
          <p:cNvSpPr/>
          <p:nvPr/>
        </p:nvSpPr>
        <p:spPr>
          <a:xfrm>
            <a:off x="331428" y="4216834"/>
            <a:ext cx="2392881" cy="294131"/>
          </a:xfrm>
          <a:prstGeom prst="rect">
            <a:avLst/>
          </a:prstGeom>
        </p:spPr>
        <p:txBody>
          <a:bodyPr wrap="square" lIns="77925" tIns="38963" rIns="77925" bIns="38963">
            <a:spAutoFit/>
          </a:bodyPr>
          <a:lstStyle/>
          <a:p>
            <a:r>
              <a:rPr lang="zh-TW" altLang="en-US" sz="1400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</a:rPr>
              <a:t>雲林雲科一廠及二廠</a:t>
            </a:r>
          </a:p>
        </p:txBody>
      </p:sp>
      <p:sp>
        <p:nvSpPr>
          <p:cNvPr id="58" name="矩形 57"/>
          <p:cNvSpPr/>
          <p:nvPr/>
        </p:nvSpPr>
        <p:spPr>
          <a:xfrm flipH="1">
            <a:off x="6233187" y="4139507"/>
            <a:ext cx="1528785" cy="294131"/>
          </a:xfrm>
          <a:prstGeom prst="rect">
            <a:avLst/>
          </a:prstGeom>
        </p:spPr>
        <p:txBody>
          <a:bodyPr wrap="square" lIns="77925" tIns="38963" rIns="77925" bIns="38963">
            <a:spAutoFit/>
          </a:bodyPr>
          <a:lstStyle/>
          <a:p>
            <a:r>
              <a:rPr lang="zh-TW" altLang="en-US" sz="1400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</a:rPr>
              <a:t>雲林雲科三廠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292" y="1328559"/>
            <a:ext cx="2177710" cy="12124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文字方塊 5"/>
          <p:cNvSpPr txBox="1"/>
          <p:nvPr/>
        </p:nvSpPr>
        <p:spPr>
          <a:xfrm>
            <a:off x="6494222" y="2247160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Repon</a:t>
            </a:r>
            <a:r>
              <a:rPr lang="en-US" altLang="zh-TW" sz="1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(USA), Inc.</a:t>
            </a:r>
            <a:endParaRPr lang="zh-TW" altLang="en-US" sz="1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0491B-034E-4F70-AD5B-DE35EB5D301C}" type="slidenum">
              <a:rPr lang="en-US" altLang="zh-TW" smtClean="0">
                <a:solidFill>
                  <a:srgbClr val="FFFFFF"/>
                </a:solidFill>
                <a:latin typeface="Frutiger 47LightCn"/>
                <a:ea typeface="微軟正黑體" panose="020B0604030504040204" pitchFamily="34" charset="-120"/>
              </a:rPr>
              <a:pPr/>
              <a:t>8</a:t>
            </a:fld>
            <a:endParaRPr lang="en-US" altLang="zh-TW">
              <a:solidFill>
                <a:srgbClr val="FFFFFF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714405" y="2910854"/>
            <a:ext cx="1034644" cy="294131"/>
          </a:xfrm>
          <a:prstGeom prst="rect">
            <a:avLst/>
          </a:prstGeom>
        </p:spPr>
        <p:txBody>
          <a:bodyPr wrap="square" lIns="77925" tIns="38963" rIns="77925" bIns="38963">
            <a:spAutoFit/>
          </a:bodyPr>
          <a:lstStyle/>
          <a:p>
            <a:r>
              <a:rPr lang="zh-TW" altLang="en-US" sz="1400" dirty="0" smtClean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</a:rPr>
              <a:t>總部</a:t>
            </a:r>
            <a:endParaRPr lang="zh-TW" altLang="en-US" sz="1400" dirty="0">
              <a:solidFill>
                <a:schemeClr val="bg1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4742044" y="4286573"/>
            <a:ext cx="1034644" cy="294131"/>
          </a:xfrm>
          <a:prstGeom prst="rect">
            <a:avLst/>
          </a:prstGeom>
        </p:spPr>
        <p:txBody>
          <a:bodyPr wrap="square" lIns="77925" tIns="38963" rIns="77925" bIns="38963">
            <a:spAutoFit/>
          </a:bodyPr>
          <a:lstStyle/>
          <a:p>
            <a:r>
              <a:rPr lang="zh-TW" altLang="en-US" sz="1400" dirty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</a:rPr>
              <a:t>桃園廠</a:t>
            </a:r>
          </a:p>
        </p:txBody>
      </p:sp>
      <p:pic>
        <p:nvPicPr>
          <p:cNvPr id="17" name="圖片 16" descr="IMG_8805.jpg"/>
          <p:cNvPicPr>
            <a:picLocks noChangeAspect="1"/>
          </p:cNvPicPr>
          <p:nvPr/>
        </p:nvPicPr>
        <p:blipFill>
          <a:blip r:embed="rId7" cstate="print"/>
          <a:srcRect r="5113"/>
          <a:stretch>
            <a:fillRect/>
          </a:stretch>
        </p:blipFill>
        <p:spPr>
          <a:xfrm>
            <a:off x="3563888" y="1203597"/>
            <a:ext cx="2296546" cy="33073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矩形 19"/>
          <p:cNvSpPr/>
          <p:nvPr/>
        </p:nvSpPr>
        <p:spPr>
          <a:xfrm>
            <a:off x="3615171" y="4232235"/>
            <a:ext cx="582391" cy="304866"/>
          </a:xfrm>
          <a:prstGeom prst="rect">
            <a:avLst/>
          </a:prstGeom>
        </p:spPr>
        <p:txBody>
          <a:bodyPr wrap="square" lIns="77925" tIns="38963" rIns="77925" bIns="38963">
            <a:spAutoFit/>
          </a:bodyPr>
          <a:lstStyle/>
          <a:p>
            <a:r>
              <a:rPr lang="zh-TW" altLang="en-US" sz="1400" dirty="0" smtClean="0">
                <a:solidFill>
                  <a:schemeClr val="bg1"/>
                </a:solidFill>
                <a:latin typeface="Frutiger 47LightCn"/>
                <a:ea typeface="微軟正黑體" panose="020B0604030504040204" pitchFamily="34" charset="-120"/>
              </a:rPr>
              <a:t>總部</a:t>
            </a:r>
            <a:endParaRPr lang="zh-TW" altLang="en-US" sz="1400" dirty="0">
              <a:solidFill>
                <a:schemeClr val="bg1"/>
              </a:solidFill>
              <a:latin typeface="Frutiger 47LightCn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0058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58" grpId="0"/>
      <p:bldP spid="6" grpId="0"/>
      <p:bldP spid="2" grpId="0"/>
      <p:bldP spid="18" grpId="0"/>
      <p:bldP spid="20" grpId="0"/>
    </p:bldLst>
  </p:timing>
</p:sld>
</file>

<file path=ppt/theme/theme1.xml><?xml version="1.0" encoding="utf-8"?>
<a:theme xmlns:a="http://schemas.openxmlformats.org/drawingml/2006/main" name="自訂設計">
  <a:themeElements>
    <a:clrScheme name="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訂設計">
      <a:majorFont>
        <a:latin typeface="Trebuchet MS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lnDef>
  </a:objectDefaults>
  <a:extraClrSchemeLst>
    <a:extraClrScheme>
      <a:clrScheme name="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5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8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cover">
  <a:themeElements>
    <a:clrScheme name="cov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over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cov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v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v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v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v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v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v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預設簡報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自訂設計">
  <a:themeElements>
    <a:clrScheme name="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訂設計">
      <a:majorFont>
        <a:latin typeface="Trebuchet MS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>
        <a:spAutoFit/>
      </a:bodyPr>
      <a:lstStyle>
        <a:defPPr marL="0" marR="0" indent="0" algn="l" defTabSz="104330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DFKai-SB" panose="03000509000000000000" pitchFamily="65" charset="-120"/>
            <a:ea typeface="DFKai-SB" panose="03000509000000000000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>
        <a:spAutoFit/>
      </a:bodyPr>
      <a:lstStyle>
        <a:defPPr marL="0" marR="0" indent="0" algn="l" defTabSz="104330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DFKai-SB" panose="03000509000000000000" pitchFamily="65" charset="-120"/>
            <a:ea typeface="DFKai-SB" panose="03000509000000000000" pitchFamily="65" charset="-120"/>
          </a:defRPr>
        </a:defPPr>
      </a:lstStyle>
    </a:lnDef>
  </a:objectDefaults>
  <a:extraClrSchemeLst>
    <a:extraClrScheme>
      <a:clrScheme name="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7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38100">
          <a:solidFill>
            <a:srgbClr val="002060"/>
          </a:solidFill>
          <a:miter lim="800000"/>
          <a:headEnd type="none" w="med" len="med"/>
          <a:tailEnd type="triangle" w="med" len="med"/>
        </a:ln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 b="0">
            <a:latin typeface="Frutiger 47LightCn"/>
            <a:ea typeface="微軟正黑體" panose="020B0604030504040204" pitchFamily="34" charset="-120"/>
            <a:cs typeface="Arial Unicode MS" pitchFamily="34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9_預設簡報設計">
  <a:themeElements>
    <a:clrScheme name="地鐵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4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rebuchet MS"/>
        <a:ea typeface="新細明體"/>
        <a:cs typeface=""/>
      </a:majorFont>
      <a:minorFont>
        <a:latin typeface="Trebuchet MS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2_自訂設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17517</TotalTime>
  <Words>1855</Words>
  <Application>Microsoft Office PowerPoint</Application>
  <PresentationFormat>如螢幕大小 (16:9)</PresentationFormat>
  <Paragraphs>559</Paragraphs>
  <Slides>32</Slides>
  <Notes>19</Notes>
  <HiddenSlides>0</HiddenSlides>
  <MMClips>0</MMClips>
  <ScaleCrop>false</ScaleCrop>
  <HeadingPairs>
    <vt:vector size="4" baseType="variant">
      <vt:variant>
        <vt:lpstr>佈景主題</vt:lpstr>
      </vt:variant>
      <vt:variant>
        <vt:i4>13</vt:i4>
      </vt:variant>
      <vt:variant>
        <vt:lpstr>投影片標題</vt:lpstr>
      </vt:variant>
      <vt:variant>
        <vt:i4>32</vt:i4>
      </vt:variant>
    </vt:vector>
  </HeadingPairs>
  <TitlesOfParts>
    <vt:vector size="45" baseType="lpstr">
      <vt:lpstr>自訂設計</vt:lpstr>
      <vt:lpstr>1_自訂設計</vt:lpstr>
      <vt:lpstr>7_預設簡報設計</vt:lpstr>
      <vt:lpstr>3_自訂設計</vt:lpstr>
      <vt:lpstr>10_預設簡報設計</vt:lpstr>
      <vt:lpstr>9_預設簡報設計</vt:lpstr>
      <vt:lpstr>3_預設簡報設計</vt:lpstr>
      <vt:lpstr>4_預設簡報設計</vt:lpstr>
      <vt:lpstr>2_自訂設計</vt:lpstr>
      <vt:lpstr>5_預設簡報設計</vt:lpstr>
      <vt:lpstr>8_預設簡報設計</vt:lpstr>
      <vt:lpstr>cover</vt:lpstr>
      <vt:lpstr>預設簡報設計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謝謝指教</vt:lpstr>
    </vt:vector>
  </TitlesOfParts>
  <Company>TD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C</dc:creator>
  <cp:lastModifiedBy>總經理室-劉菘豐(副理)</cp:lastModifiedBy>
  <cp:revision>1246</cp:revision>
  <cp:lastPrinted>2022-11-25T03:21:35Z</cp:lastPrinted>
  <dcterms:created xsi:type="dcterms:W3CDTF">2008-01-30T01:17:40Z</dcterms:created>
  <dcterms:modified xsi:type="dcterms:W3CDTF">2024-11-11T08:25:54Z</dcterms:modified>
</cp:coreProperties>
</file>